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679"/>
    <a:srgbClr val="7E7F82"/>
    <a:srgbClr val="8E8F92"/>
    <a:srgbClr val="636466"/>
    <a:srgbClr val="D1D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4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844039"/>
            <a:ext cx="7772400" cy="8214359"/>
          </a:xfrm>
          <a:custGeom>
            <a:avLst/>
            <a:gdLst/>
            <a:ahLst/>
            <a:cxnLst/>
            <a:rect l="l" t="t" r="r" b="b"/>
            <a:pathLst>
              <a:path w="7772400" h="8214359">
                <a:moveTo>
                  <a:pt x="7772400" y="0"/>
                </a:moveTo>
                <a:lnTo>
                  <a:pt x="0" y="0"/>
                </a:lnTo>
                <a:lnTo>
                  <a:pt x="0" y="8214359"/>
                </a:lnTo>
                <a:lnTo>
                  <a:pt x="7772400" y="8214359"/>
                </a:lnTo>
                <a:lnTo>
                  <a:pt x="7772400" y="0"/>
                </a:lnTo>
                <a:close/>
              </a:path>
            </a:pathLst>
          </a:custGeom>
          <a:solidFill>
            <a:srgbClr val="063B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7772400" cy="1775460"/>
          </a:xfrm>
          <a:custGeom>
            <a:avLst/>
            <a:gdLst/>
            <a:ahLst/>
            <a:cxnLst/>
            <a:rect l="l" t="t" r="r" b="b"/>
            <a:pathLst>
              <a:path w="7772400" h="1775460">
                <a:moveTo>
                  <a:pt x="7772400" y="0"/>
                </a:moveTo>
                <a:lnTo>
                  <a:pt x="0" y="0"/>
                </a:lnTo>
                <a:lnTo>
                  <a:pt x="0" y="1775459"/>
                </a:lnTo>
                <a:lnTo>
                  <a:pt x="7772400" y="1775459"/>
                </a:lnTo>
                <a:lnTo>
                  <a:pt x="777240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846654" y="368299"/>
            <a:ext cx="2172970" cy="1166495"/>
          </a:xfrm>
          <a:custGeom>
            <a:avLst/>
            <a:gdLst/>
            <a:ahLst/>
            <a:cxnLst/>
            <a:rect l="l" t="t" r="r" b="b"/>
            <a:pathLst>
              <a:path w="2172970" h="1166495">
                <a:moveTo>
                  <a:pt x="165366" y="1108176"/>
                </a:moveTo>
                <a:lnTo>
                  <a:pt x="66230" y="1108176"/>
                </a:lnTo>
                <a:lnTo>
                  <a:pt x="66230" y="844118"/>
                </a:lnTo>
                <a:lnTo>
                  <a:pt x="0" y="844118"/>
                </a:lnTo>
                <a:lnTo>
                  <a:pt x="0" y="1160818"/>
                </a:lnTo>
                <a:lnTo>
                  <a:pt x="165366" y="1160818"/>
                </a:lnTo>
                <a:lnTo>
                  <a:pt x="165366" y="1108176"/>
                </a:lnTo>
                <a:close/>
              </a:path>
              <a:path w="2172970" h="1166495">
                <a:moveTo>
                  <a:pt x="435571" y="1160818"/>
                </a:moveTo>
                <a:lnTo>
                  <a:pt x="416521" y="1090637"/>
                </a:lnTo>
                <a:lnTo>
                  <a:pt x="403301" y="1041946"/>
                </a:lnTo>
                <a:lnTo>
                  <a:pt x="366141" y="905090"/>
                </a:lnTo>
                <a:lnTo>
                  <a:pt x="349592" y="844118"/>
                </a:lnTo>
                <a:lnTo>
                  <a:pt x="334238" y="844118"/>
                </a:lnTo>
                <a:lnTo>
                  <a:pt x="334238" y="1041946"/>
                </a:lnTo>
                <a:lnTo>
                  <a:pt x="271068" y="1041946"/>
                </a:lnTo>
                <a:lnTo>
                  <a:pt x="301345" y="905090"/>
                </a:lnTo>
                <a:lnTo>
                  <a:pt x="302221" y="905090"/>
                </a:lnTo>
                <a:lnTo>
                  <a:pt x="334238" y="1041946"/>
                </a:lnTo>
                <a:lnTo>
                  <a:pt x="334238" y="844118"/>
                </a:lnTo>
                <a:lnTo>
                  <a:pt x="262305" y="844118"/>
                </a:lnTo>
                <a:lnTo>
                  <a:pt x="174574" y="1160818"/>
                </a:lnTo>
                <a:lnTo>
                  <a:pt x="239928" y="1160818"/>
                </a:lnTo>
                <a:lnTo>
                  <a:pt x="257911" y="1090637"/>
                </a:lnTo>
                <a:lnTo>
                  <a:pt x="348272" y="1090637"/>
                </a:lnTo>
                <a:lnTo>
                  <a:pt x="365823" y="1160818"/>
                </a:lnTo>
                <a:lnTo>
                  <a:pt x="435571" y="1160818"/>
                </a:lnTo>
                <a:close/>
              </a:path>
              <a:path w="2172970" h="1166495">
                <a:moveTo>
                  <a:pt x="608012" y="0"/>
                </a:moveTo>
                <a:lnTo>
                  <a:pt x="475335" y="0"/>
                </a:lnTo>
                <a:lnTo>
                  <a:pt x="475335" y="32689"/>
                </a:lnTo>
                <a:lnTo>
                  <a:pt x="521106" y="32689"/>
                </a:lnTo>
                <a:lnTo>
                  <a:pt x="521106" y="196697"/>
                </a:lnTo>
                <a:lnTo>
                  <a:pt x="562241" y="196697"/>
                </a:lnTo>
                <a:lnTo>
                  <a:pt x="562241" y="32689"/>
                </a:lnTo>
                <a:lnTo>
                  <a:pt x="608012" y="32689"/>
                </a:lnTo>
                <a:lnTo>
                  <a:pt x="608012" y="0"/>
                </a:lnTo>
                <a:close/>
              </a:path>
              <a:path w="2172970" h="1166495">
                <a:moveTo>
                  <a:pt x="760564" y="78740"/>
                </a:moveTo>
                <a:lnTo>
                  <a:pt x="672299" y="78740"/>
                </a:lnTo>
                <a:lnTo>
                  <a:pt x="672299" y="0"/>
                </a:lnTo>
                <a:lnTo>
                  <a:pt x="631164" y="0"/>
                </a:lnTo>
                <a:lnTo>
                  <a:pt x="631164" y="78740"/>
                </a:lnTo>
                <a:lnTo>
                  <a:pt x="631164" y="109220"/>
                </a:lnTo>
                <a:lnTo>
                  <a:pt x="631164" y="196850"/>
                </a:lnTo>
                <a:lnTo>
                  <a:pt x="672299" y="196850"/>
                </a:lnTo>
                <a:lnTo>
                  <a:pt x="672299" y="109220"/>
                </a:lnTo>
                <a:lnTo>
                  <a:pt x="719429" y="109220"/>
                </a:lnTo>
                <a:lnTo>
                  <a:pt x="719429" y="196697"/>
                </a:lnTo>
                <a:lnTo>
                  <a:pt x="760564" y="196697"/>
                </a:lnTo>
                <a:lnTo>
                  <a:pt x="760564" y="109220"/>
                </a:lnTo>
                <a:lnTo>
                  <a:pt x="760564" y="108966"/>
                </a:lnTo>
                <a:lnTo>
                  <a:pt x="760564" y="78740"/>
                </a:lnTo>
                <a:close/>
              </a:path>
              <a:path w="2172970" h="1166495">
                <a:moveTo>
                  <a:pt x="760564" y="0"/>
                </a:moveTo>
                <a:lnTo>
                  <a:pt x="719429" y="0"/>
                </a:lnTo>
                <a:lnTo>
                  <a:pt x="719429" y="78727"/>
                </a:lnTo>
                <a:lnTo>
                  <a:pt x="760564" y="78727"/>
                </a:lnTo>
                <a:lnTo>
                  <a:pt x="760564" y="0"/>
                </a:lnTo>
                <a:close/>
              </a:path>
              <a:path w="2172970" h="1166495">
                <a:moveTo>
                  <a:pt x="817689" y="844118"/>
                </a:moveTo>
                <a:lnTo>
                  <a:pt x="752767" y="844118"/>
                </a:lnTo>
                <a:lnTo>
                  <a:pt x="713282" y="1066507"/>
                </a:lnTo>
                <a:lnTo>
                  <a:pt x="712406" y="1066507"/>
                </a:lnTo>
                <a:lnTo>
                  <a:pt x="683158" y="929208"/>
                </a:lnTo>
                <a:lnTo>
                  <a:pt x="665035" y="844118"/>
                </a:lnTo>
                <a:lnTo>
                  <a:pt x="586955" y="844118"/>
                </a:lnTo>
                <a:lnTo>
                  <a:pt x="536943" y="1066507"/>
                </a:lnTo>
                <a:lnTo>
                  <a:pt x="536067" y="1066507"/>
                </a:lnTo>
                <a:lnTo>
                  <a:pt x="494842" y="844118"/>
                </a:lnTo>
                <a:lnTo>
                  <a:pt x="426847" y="844118"/>
                </a:lnTo>
                <a:lnTo>
                  <a:pt x="497027" y="1160818"/>
                </a:lnTo>
                <a:lnTo>
                  <a:pt x="568972" y="1160818"/>
                </a:lnTo>
                <a:lnTo>
                  <a:pt x="591299" y="1066507"/>
                </a:lnTo>
                <a:lnTo>
                  <a:pt x="623798" y="929208"/>
                </a:lnTo>
                <a:lnTo>
                  <a:pt x="624674" y="929208"/>
                </a:lnTo>
                <a:lnTo>
                  <a:pt x="674243" y="1160818"/>
                </a:lnTo>
                <a:lnTo>
                  <a:pt x="747496" y="1160818"/>
                </a:lnTo>
                <a:lnTo>
                  <a:pt x="768400" y="1066507"/>
                </a:lnTo>
                <a:lnTo>
                  <a:pt x="817689" y="844118"/>
                </a:lnTo>
                <a:close/>
              </a:path>
              <a:path w="2172970" h="1166495">
                <a:moveTo>
                  <a:pt x="908494" y="166370"/>
                </a:moveTo>
                <a:lnTo>
                  <a:pt x="840105" y="166370"/>
                </a:lnTo>
                <a:lnTo>
                  <a:pt x="840105" y="109220"/>
                </a:lnTo>
                <a:lnTo>
                  <a:pt x="901128" y="109220"/>
                </a:lnTo>
                <a:lnTo>
                  <a:pt x="901128" y="78740"/>
                </a:lnTo>
                <a:lnTo>
                  <a:pt x="840105" y="78740"/>
                </a:lnTo>
                <a:lnTo>
                  <a:pt x="840105" y="30480"/>
                </a:lnTo>
                <a:lnTo>
                  <a:pt x="906310" y="30480"/>
                </a:lnTo>
                <a:lnTo>
                  <a:pt x="906310" y="0"/>
                </a:lnTo>
                <a:lnTo>
                  <a:pt x="798969" y="0"/>
                </a:lnTo>
                <a:lnTo>
                  <a:pt x="798969" y="30480"/>
                </a:lnTo>
                <a:lnTo>
                  <a:pt x="798969" y="78740"/>
                </a:lnTo>
                <a:lnTo>
                  <a:pt x="798969" y="109220"/>
                </a:lnTo>
                <a:lnTo>
                  <a:pt x="798969" y="166370"/>
                </a:lnTo>
                <a:lnTo>
                  <a:pt x="798969" y="196850"/>
                </a:lnTo>
                <a:lnTo>
                  <a:pt x="908494" y="196850"/>
                </a:lnTo>
                <a:lnTo>
                  <a:pt x="908494" y="166370"/>
                </a:lnTo>
                <a:close/>
              </a:path>
              <a:path w="2172970" h="1166495">
                <a:moveTo>
                  <a:pt x="1166393" y="1002461"/>
                </a:moveTo>
                <a:lnTo>
                  <a:pt x="1165517" y="953274"/>
                </a:lnTo>
                <a:lnTo>
                  <a:pt x="1159408" y="908672"/>
                </a:lnTo>
                <a:lnTo>
                  <a:pt x="1149146" y="886218"/>
                </a:lnTo>
                <a:lnTo>
                  <a:pt x="1142796" y="872312"/>
                </a:lnTo>
                <a:lnTo>
                  <a:pt x="1110475" y="847826"/>
                </a:lnTo>
                <a:lnTo>
                  <a:pt x="1099286" y="845947"/>
                </a:lnTo>
                <a:lnTo>
                  <a:pt x="1099286" y="1002461"/>
                </a:lnTo>
                <a:lnTo>
                  <a:pt x="1097953" y="1054862"/>
                </a:lnTo>
                <a:lnTo>
                  <a:pt x="1092212" y="1091018"/>
                </a:lnTo>
                <a:lnTo>
                  <a:pt x="1079487" y="1111961"/>
                </a:lnTo>
                <a:lnTo>
                  <a:pt x="1057173" y="1118704"/>
                </a:lnTo>
                <a:lnTo>
                  <a:pt x="1034859" y="1111961"/>
                </a:lnTo>
                <a:lnTo>
                  <a:pt x="1022134" y="1091018"/>
                </a:lnTo>
                <a:lnTo>
                  <a:pt x="1016393" y="1054862"/>
                </a:lnTo>
                <a:lnTo>
                  <a:pt x="1015060" y="1002461"/>
                </a:lnTo>
                <a:lnTo>
                  <a:pt x="1016393" y="950074"/>
                </a:lnTo>
                <a:lnTo>
                  <a:pt x="1022134" y="913917"/>
                </a:lnTo>
                <a:lnTo>
                  <a:pt x="1034859" y="892975"/>
                </a:lnTo>
                <a:lnTo>
                  <a:pt x="1057173" y="886218"/>
                </a:lnTo>
                <a:lnTo>
                  <a:pt x="1079487" y="892975"/>
                </a:lnTo>
                <a:lnTo>
                  <a:pt x="1092212" y="913917"/>
                </a:lnTo>
                <a:lnTo>
                  <a:pt x="1097953" y="950074"/>
                </a:lnTo>
                <a:lnTo>
                  <a:pt x="1099286" y="1002461"/>
                </a:lnTo>
                <a:lnTo>
                  <a:pt x="1099286" y="845947"/>
                </a:lnTo>
                <a:lnTo>
                  <a:pt x="1057173" y="838847"/>
                </a:lnTo>
                <a:lnTo>
                  <a:pt x="1003871" y="847826"/>
                </a:lnTo>
                <a:lnTo>
                  <a:pt x="971550" y="872312"/>
                </a:lnTo>
                <a:lnTo>
                  <a:pt x="954938" y="908672"/>
                </a:lnTo>
                <a:lnTo>
                  <a:pt x="948829" y="953274"/>
                </a:lnTo>
                <a:lnTo>
                  <a:pt x="947953" y="1002461"/>
                </a:lnTo>
                <a:lnTo>
                  <a:pt x="948829" y="1051318"/>
                </a:lnTo>
                <a:lnTo>
                  <a:pt x="954938" y="1095870"/>
                </a:lnTo>
                <a:lnTo>
                  <a:pt x="971550" y="1132357"/>
                </a:lnTo>
                <a:lnTo>
                  <a:pt x="1003871" y="1157020"/>
                </a:lnTo>
                <a:lnTo>
                  <a:pt x="1057173" y="1166075"/>
                </a:lnTo>
                <a:lnTo>
                  <a:pt x="1110475" y="1157020"/>
                </a:lnTo>
                <a:lnTo>
                  <a:pt x="1142796" y="1132357"/>
                </a:lnTo>
                <a:lnTo>
                  <a:pt x="1149007" y="1118704"/>
                </a:lnTo>
                <a:lnTo>
                  <a:pt x="1159408" y="1095870"/>
                </a:lnTo>
                <a:lnTo>
                  <a:pt x="1165517" y="1051318"/>
                </a:lnTo>
                <a:lnTo>
                  <a:pt x="1166393" y="1002461"/>
                </a:lnTo>
                <a:close/>
              </a:path>
              <a:path w="2172970" h="1166495">
                <a:moveTo>
                  <a:pt x="1386586" y="844118"/>
                </a:moveTo>
                <a:lnTo>
                  <a:pt x="1222095" y="844118"/>
                </a:lnTo>
                <a:lnTo>
                  <a:pt x="1222095" y="1160818"/>
                </a:lnTo>
                <a:lnTo>
                  <a:pt x="1288338" y="1160818"/>
                </a:lnTo>
                <a:lnTo>
                  <a:pt x="1288338" y="1022642"/>
                </a:lnTo>
                <a:lnTo>
                  <a:pt x="1382204" y="1022642"/>
                </a:lnTo>
                <a:lnTo>
                  <a:pt x="1382204" y="973950"/>
                </a:lnTo>
                <a:lnTo>
                  <a:pt x="1288338" y="973950"/>
                </a:lnTo>
                <a:lnTo>
                  <a:pt x="1288338" y="892797"/>
                </a:lnTo>
                <a:lnTo>
                  <a:pt x="1386586" y="892797"/>
                </a:lnTo>
                <a:lnTo>
                  <a:pt x="1386586" y="844118"/>
                </a:lnTo>
                <a:close/>
              </a:path>
              <a:path w="2172970" h="1166495">
                <a:moveTo>
                  <a:pt x="1585734" y="844118"/>
                </a:moveTo>
                <a:lnTo>
                  <a:pt x="1421231" y="844118"/>
                </a:lnTo>
                <a:lnTo>
                  <a:pt x="1421231" y="1160818"/>
                </a:lnTo>
                <a:lnTo>
                  <a:pt x="1487474" y="1160818"/>
                </a:lnTo>
                <a:lnTo>
                  <a:pt x="1487474" y="1022642"/>
                </a:lnTo>
                <a:lnTo>
                  <a:pt x="1581340" y="1022642"/>
                </a:lnTo>
                <a:lnTo>
                  <a:pt x="1581340" y="973950"/>
                </a:lnTo>
                <a:lnTo>
                  <a:pt x="1487474" y="973950"/>
                </a:lnTo>
                <a:lnTo>
                  <a:pt x="1487474" y="892797"/>
                </a:lnTo>
                <a:lnTo>
                  <a:pt x="1585734" y="892797"/>
                </a:lnTo>
                <a:lnTo>
                  <a:pt x="1585734" y="844118"/>
                </a:lnTo>
                <a:close/>
              </a:path>
              <a:path w="2172970" h="1166495">
                <a:moveTo>
                  <a:pt x="1687931" y="844118"/>
                </a:moveTo>
                <a:lnTo>
                  <a:pt x="1621701" y="844118"/>
                </a:lnTo>
                <a:lnTo>
                  <a:pt x="1621701" y="1160818"/>
                </a:lnTo>
                <a:lnTo>
                  <a:pt x="1687931" y="1160818"/>
                </a:lnTo>
                <a:lnTo>
                  <a:pt x="1687931" y="844118"/>
                </a:lnTo>
                <a:close/>
              </a:path>
              <a:path w="2172970" h="1166495">
                <a:moveTo>
                  <a:pt x="1949805" y="1054227"/>
                </a:moveTo>
                <a:lnTo>
                  <a:pt x="1884438" y="1054227"/>
                </a:lnTo>
                <a:lnTo>
                  <a:pt x="1883651" y="1074851"/>
                </a:lnTo>
                <a:lnTo>
                  <a:pt x="1880476" y="1095870"/>
                </a:lnTo>
                <a:lnTo>
                  <a:pt x="1871738" y="1112151"/>
                </a:lnTo>
                <a:lnTo>
                  <a:pt x="1854174" y="1118704"/>
                </a:lnTo>
                <a:lnTo>
                  <a:pt x="1831860" y="1111961"/>
                </a:lnTo>
                <a:lnTo>
                  <a:pt x="1819135" y="1091018"/>
                </a:lnTo>
                <a:lnTo>
                  <a:pt x="1813394" y="1054862"/>
                </a:lnTo>
                <a:lnTo>
                  <a:pt x="1812061" y="1002461"/>
                </a:lnTo>
                <a:lnTo>
                  <a:pt x="1813394" y="950074"/>
                </a:lnTo>
                <a:lnTo>
                  <a:pt x="1819135" y="913917"/>
                </a:lnTo>
                <a:lnTo>
                  <a:pt x="1831860" y="892975"/>
                </a:lnTo>
                <a:lnTo>
                  <a:pt x="1854174" y="886218"/>
                </a:lnTo>
                <a:lnTo>
                  <a:pt x="1866747" y="889342"/>
                </a:lnTo>
                <a:lnTo>
                  <a:pt x="1875167" y="899388"/>
                </a:lnTo>
                <a:lnTo>
                  <a:pt x="1879892" y="917321"/>
                </a:lnTo>
                <a:lnTo>
                  <a:pt x="1881365" y="944130"/>
                </a:lnTo>
                <a:lnTo>
                  <a:pt x="1946287" y="944130"/>
                </a:lnTo>
                <a:lnTo>
                  <a:pt x="1942503" y="898994"/>
                </a:lnTo>
                <a:lnTo>
                  <a:pt x="1897430" y="845743"/>
                </a:lnTo>
                <a:lnTo>
                  <a:pt x="1854174" y="838847"/>
                </a:lnTo>
                <a:lnTo>
                  <a:pt x="1800872" y="847826"/>
                </a:lnTo>
                <a:lnTo>
                  <a:pt x="1768551" y="872312"/>
                </a:lnTo>
                <a:lnTo>
                  <a:pt x="1751939" y="908672"/>
                </a:lnTo>
                <a:lnTo>
                  <a:pt x="1745830" y="953274"/>
                </a:lnTo>
                <a:lnTo>
                  <a:pt x="1744954" y="1002461"/>
                </a:lnTo>
                <a:lnTo>
                  <a:pt x="1745830" y="1051318"/>
                </a:lnTo>
                <a:lnTo>
                  <a:pt x="1751939" y="1095870"/>
                </a:lnTo>
                <a:lnTo>
                  <a:pt x="1768551" y="1132357"/>
                </a:lnTo>
                <a:lnTo>
                  <a:pt x="1800872" y="1157020"/>
                </a:lnTo>
                <a:lnTo>
                  <a:pt x="1854174" y="1166075"/>
                </a:lnTo>
                <a:lnTo>
                  <a:pt x="1895208" y="1160500"/>
                </a:lnTo>
                <a:lnTo>
                  <a:pt x="1925180" y="1141895"/>
                </a:lnTo>
                <a:lnTo>
                  <a:pt x="1937550" y="1118704"/>
                </a:lnTo>
                <a:lnTo>
                  <a:pt x="1943557" y="1107414"/>
                </a:lnTo>
                <a:lnTo>
                  <a:pt x="1949805" y="1054227"/>
                </a:lnTo>
                <a:close/>
              </a:path>
              <a:path w="2172970" h="1166495">
                <a:moveTo>
                  <a:pt x="2172627" y="1112126"/>
                </a:moveTo>
                <a:lnTo>
                  <a:pt x="2062530" y="1112126"/>
                </a:lnTo>
                <a:lnTo>
                  <a:pt x="2062530" y="1019568"/>
                </a:lnTo>
                <a:lnTo>
                  <a:pt x="2160790" y="1019568"/>
                </a:lnTo>
                <a:lnTo>
                  <a:pt x="2160790" y="970876"/>
                </a:lnTo>
                <a:lnTo>
                  <a:pt x="2062530" y="970876"/>
                </a:lnTo>
                <a:lnTo>
                  <a:pt x="2062530" y="892797"/>
                </a:lnTo>
                <a:lnTo>
                  <a:pt x="2169122" y="892797"/>
                </a:lnTo>
                <a:lnTo>
                  <a:pt x="2169122" y="844118"/>
                </a:lnTo>
                <a:lnTo>
                  <a:pt x="1996300" y="844118"/>
                </a:lnTo>
                <a:lnTo>
                  <a:pt x="1996300" y="1160818"/>
                </a:lnTo>
                <a:lnTo>
                  <a:pt x="2172627" y="1160818"/>
                </a:lnTo>
                <a:lnTo>
                  <a:pt x="2172627" y="1112126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848441" y="449491"/>
            <a:ext cx="2165985" cy="672465"/>
          </a:xfrm>
          <a:custGeom>
            <a:avLst/>
            <a:gdLst/>
            <a:ahLst/>
            <a:cxnLst/>
            <a:rect l="l" t="t" r="r" b="b"/>
            <a:pathLst>
              <a:path w="2165985" h="672465">
                <a:moveTo>
                  <a:pt x="207568" y="927"/>
                </a:moveTo>
                <a:lnTo>
                  <a:pt x="0" y="927"/>
                </a:lnTo>
                <a:lnTo>
                  <a:pt x="0" y="672020"/>
                </a:lnTo>
                <a:lnTo>
                  <a:pt x="146138" y="672020"/>
                </a:lnTo>
                <a:lnTo>
                  <a:pt x="146138" y="410476"/>
                </a:lnTo>
                <a:lnTo>
                  <a:pt x="243865" y="410476"/>
                </a:lnTo>
                <a:lnTo>
                  <a:pt x="314952" y="406520"/>
                </a:lnTo>
                <a:lnTo>
                  <a:pt x="356820" y="397125"/>
                </a:lnTo>
                <a:lnTo>
                  <a:pt x="396506" y="378828"/>
                </a:lnTo>
                <a:lnTo>
                  <a:pt x="432272" y="347368"/>
                </a:lnTo>
                <a:lnTo>
                  <a:pt x="459222" y="305873"/>
                </a:lnTo>
                <a:lnTo>
                  <a:pt x="460058" y="303428"/>
                </a:lnTo>
                <a:lnTo>
                  <a:pt x="142405" y="303428"/>
                </a:lnTo>
                <a:lnTo>
                  <a:pt x="142405" y="109829"/>
                </a:lnTo>
                <a:lnTo>
                  <a:pt x="463451" y="109829"/>
                </a:lnTo>
                <a:lnTo>
                  <a:pt x="462506" y="107311"/>
                </a:lnTo>
                <a:lnTo>
                  <a:pt x="441185" y="74460"/>
                </a:lnTo>
                <a:lnTo>
                  <a:pt x="404738" y="41077"/>
                </a:lnTo>
                <a:lnTo>
                  <a:pt x="362706" y="19624"/>
                </a:lnTo>
                <a:lnTo>
                  <a:pt x="315536" y="7509"/>
                </a:lnTo>
                <a:lnTo>
                  <a:pt x="263675" y="2140"/>
                </a:lnTo>
                <a:lnTo>
                  <a:pt x="207568" y="927"/>
                </a:lnTo>
                <a:close/>
              </a:path>
              <a:path w="2165985" h="672465">
                <a:moveTo>
                  <a:pt x="463451" y="109829"/>
                </a:moveTo>
                <a:lnTo>
                  <a:pt x="215011" y="109829"/>
                </a:lnTo>
                <a:lnTo>
                  <a:pt x="250760" y="111254"/>
                </a:lnTo>
                <a:lnTo>
                  <a:pt x="289475" y="121231"/>
                </a:lnTo>
                <a:lnTo>
                  <a:pt x="320511" y="148309"/>
                </a:lnTo>
                <a:lnTo>
                  <a:pt x="333222" y="201040"/>
                </a:lnTo>
                <a:lnTo>
                  <a:pt x="323847" y="251006"/>
                </a:lnTo>
                <a:lnTo>
                  <a:pt x="299773" y="281312"/>
                </a:lnTo>
                <a:lnTo>
                  <a:pt x="267075" y="296875"/>
                </a:lnTo>
                <a:lnTo>
                  <a:pt x="231830" y="302609"/>
                </a:lnTo>
                <a:lnTo>
                  <a:pt x="200113" y="303428"/>
                </a:lnTo>
                <a:lnTo>
                  <a:pt x="460058" y="303428"/>
                </a:lnTo>
                <a:lnTo>
                  <a:pt x="476223" y="256177"/>
                </a:lnTo>
                <a:lnTo>
                  <a:pt x="482142" y="200113"/>
                </a:lnTo>
                <a:lnTo>
                  <a:pt x="480717" y="171970"/>
                </a:lnTo>
                <a:lnTo>
                  <a:pt x="474927" y="140425"/>
                </a:lnTo>
                <a:lnTo>
                  <a:pt x="463451" y="109829"/>
                </a:lnTo>
                <a:close/>
              </a:path>
              <a:path w="2165985" h="672465">
                <a:moveTo>
                  <a:pt x="700874" y="200113"/>
                </a:moveTo>
                <a:lnTo>
                  <a:pt x="571487" y="200113"/>
                </a:lnTo>
                <a:lnTo>
                  <a:pt x="573684" y="226683"/>
                </a:lnTo>
                <a:lnTo>
                  <a:pt x="575792" y="260499"/>
                </a:lnTo>
                <a:lnTo>
                  <a:pt x="577377" y="293443"/>
                </a:lnTo>
                <a:lnTo>
                  <a:pt x="578002" y="317398"/>
                </a:lnTo>
                <a:lnTo>
                  <a:pt x="578002" y="672020"/>
                </a:lnTo>
                <a:lnTo>
                  <a:pt x="715759" y="672020"/>
                </a:lnTo>
                <a:lnTo>
                  <a:pt x="715759" y="440258"/>
                </a:lnTo>
                <a:lnTo>
                  <a:pt x="717747" y="404293"/>
                </a:lnTo>
                <a:lnTo>
                  <a:pt x="727644" y="369890"/>
                </a:lnTo>
                <a:lnTo>
                  <a:pt x="751346" y="341741"/>
                </a:lnTo>
                <a:lnTo>
                  <a:pt x="794750" y="324538"/>
                </a:lnTo>
                <a:lnTo>
                  <a:pt x="863752" y="322973"/>
                </a:lnTo>
                <a:lnTo>
                  <a:pt x="863752" y="290398"/>
                </a:lnTo>
                <a:lnTo>
                  <a:pt x="703668" y="290398"/>
                </a:lnTo>
                <a:lnTo>
                  <a:pt x="700874" y="200113"/>
                </a:lnTo>
                <a:close/>
              </a:path>
              <a:path w="2165985" h="672465">
                <a:moveTo>
                  <a:pt x="863752" y="199186"/>
                </a:moveTo>
                <a:lnTo>
                  <a:pt x="794108" y="205453"/>
                </a:lnTo>
                <a:lnTo>
                  <a:pt x="748458" y="227690"/>
                </a:lnTo>
                <a:lnTo>
                  <a:pt x="720434" y="258478"/>
                </a:lnTo>
                <a:lnTo>
                  <a:pt x="703668" y="290398"/>
                </a:lnTo>
                <a:lnTo>
                  <a:pt x="863752" y="290398"/>
                </a:lnTo>
                <a:lnTo>
                  <a:pt x="863752" y="199186"/>
                </a:lnTo>
                <a:close/>
              </a:path>
              <a:path w="2165985" h="672465">
                <a:moveTo>
                  <a:pt x="1091793" y="0"/>
                </a:moveTo>
                <a:lnTo>
                  <a:pt x="944727" y="0"/>
                </a:lnTo>
                <a:lnTo>
                  <a:pt x="944727" y="120065"/>
                </a:lnTo>
                <a:lnTo>
                  <a:pt x="1091793" y="120065"/>
                </a:lnTo>
                <a:lnTo>
                  <a:pt x="1091793" y="0"/>
                </a:lnTo>
                <a:close/>
              </a:path>
              <a:path w="2165985" h="672465">
                <a:moveTo>
                  <a:pt x="1087132" y="201040"/>
                </a:moveTo>
                <a:lnTo>
                  <a:pt x="949375" y="201040"/>
                </a:lnTo>
                <a:lnTo>
                  <a:pt x="949375" y="672020"/>
                </a:lnTo>
                <a:lnTo>
                  <a:pt x="1087132" y="672020"/>
                </a:lnTo>
                <a:lnTo>
                  <a:pt x="1087132" y="201040"/>
                </a:lnTo>
                <a:close/>
              </a:path>
              <a:path w="2165985" h="672465">
                <a:moveTo>
                  <a:pt x="1348689" y="200113"/>
                </a:moveTo>
                <a:lnTo>
                  <a:pt x="1216520" y="200113"/>
                </a:lnTo>
                <a:lnTo>
                  <a:pt x="1218135" y="226974"/>
                </a:lnTo>
                <a:lnTo>
                  <a:pt x="1218965" y="254447"/>
                </a:lnTo>
                <a:lnTo>
                  <a:pt x="1219195" y="270852"/>
                </a:lnTo>
                <a:lnTo>
                  <a:pt x="1219314" y="672020"/>
                </a:lnTo>
                <a:lnTo>
                  <a:pt x="1357998" y="672020"/>
                </a:lnTo>
                <a:lnTo>
                  <a:pt x="1357998" y="396506"/>
                </a:lnTo>
                <a:lnTo>
                  <a:pt x="1359436" y="371698"/>
                </a:lnTo>
                <a:lnTo>
                  <a:pt x="1374749" y="324840"/>
                </a:lnTo>
                <a:lnTo>
                  <a:pt x="1405001" y="298315"/>
                </a:lnTo>
                <a:lnTo>
                  <a:pt x="1446415" y="288543"/>
                </a:lnTo>
                <a:lnTo>
                  <a:pt x="1651649" y="288543"/>
                </a:lnTo>
                <a:lnTo>
                  <a:pt x="1648396" y="277367"/>
                </a:lnTo>
                <a:lnTo>
                  <a:pt x="1644957" y="270852"/>
                </a:lnTo>
                <a:lnTo>
                  <a:pt x="1352410" y="270852"/>
                </a:lnTo>
                <a:lnTo>
                  <a:pt x="1348689" y="200113"/>
                </a:lnTo>
                <a:close/>
              </a:path>
              <a:path w="2165985" h="672465">
                <a:moveTo>
                  <a:pt x="1651649" y="288543"/>
                </a:moveTo>
                <a:lnTo>
                  <a:pt x="1446415" y="288543"/>
                </a:lnTo>
                <a:lnTo>
                  <a:pt x="1470369" y="291917"/>
                </a:lnTo>
                <a:lnTo>
                  <a:pt x="1489349" y="300875"/>
                </a:lnTo>
                <a:lnTo>
                  <a:pt x="1517736" y="340096"/>
                </a:lnTo>
                <a:lnTo>
                  <a:pt x="1520875" y="672020"/>
                </a:lnTo>
                <a:lnTo>
                  <a:pt x="1661426" y="672020"/>
                </a:lnTo>
                <a:lnTo>
                  <a:pt x="1661426" y="417918"/>
                </a:lnTo>
                <a:lnTo>
                  <a:pt x="1660830" y="363105"/>
                </a:lnTo>
                <a:lnTo>
                  <a:pt x="1658750" y="325654"/>
                </a:lnTo>
                <a:lnTo>
                  <a:pt x="1654750" y="299198"/>
                </a:lnTo>
                <a:lnTo>
                  <a:pt x="1651649" y="288543"/>
                </a:lnTo>
                <a:close/>
              </a:path>
              <a:path w="2165985" h="672465">
                <a:moveTo>
                  <a:pt x="1505051" y="188950"/>
                </a:moveTo>
                <a:lnTo>
                  <a:pt x="1439844" y="198736"/>
                </a:lnTo>
                <a:lnTo>
                  <a:pt x="1395226" y="221872"/>
                </a:lnTo>
                <a:lnTo>
                  <a:pt x="1367361" y="249022"/>
                </a:lnTo>
                <a:lnTo>
                  <a:pt x="1352410" y="270852"/>
                </a:lnTo>
                <a:lnTo>
                  <a:pt x="1644957" y="270852"/>
                </a:lnTo>
                <a:lnTo>
                  <a:pt x="1633851" y="249809"/>
                </a:lnTo>
                <a:lnTo>
                  <a:pt x="1606742" y="220943"/>
                </a:lnTo>
                <a:lnTo>
                  <a:pt x="1564623" y="198184"/>
                </a:lnTo>
                <a:lnTo>
                  <a:pt x="1505051" y="188950"/>
                </a:lnTo>
                <a:close/>
              </a:path>
              <a:path w="2165985" h="672465">
                <a:moveTo>
                  <a:pt x="2156599" y="201980"/>
                </a:moveTo>
                <a:lnTo>
                  <a:pt x="1771256" y="201980"/>
                </a:lnTo>
                <a:lnTo>
                  <a:pt x="1771256" y="294119"/>
                </a:lnTo>
                <a:lnTo>
                  <a:pt x="2003018" y="294119"/>
                </a:lnTo>
                <a:lnTo>
                  <a:pt x="1764741" y="551014"/>
                </a:lnTo>
                <a:lnTo>
                  <a:pt x="1764741" y="672020"/>
                </a:lnTo>
                <a:lnTo>
                  <a:pt x="2165908" y="672020"/>
                </a:lnTo>
                <a:lnTo>
                  <a:pt x="2165908" y="577075"/>
                </a:lnTo>
                <a:lnTo>
                  <a:pt x="1918322" y="577075"/>
                </a:lnTo>
                <a:lnTo>
                  <a:pt x="2156599" y="320179"/>
                </a:lnTo>
                <a:lnTo>
                  <a:pt x="2156599" y="201980"/>
                </a:lnTo>
                <a:close/>
              </a:path>
            </a:pathLst>
          </a:custGeom>
          <a:solidFill>
            <a:srgbClr val="063B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84633" y="2241488"/>
            <a:ext cx="4534535" cy="421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255538"/>
            <a:ext cx="481516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latin typeface="Roboto" panose="02000000000000000000" pitchFamily="2" charset="0"/>
                <a:ea typeface="Roboto" panose="02000000000000000000" pitchFamily="2" charset="0"/>
              </a:rPr>
              <a:t>2024</a:t>
            </a:r>
            <a:r>
              <a:rPr spc="-11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pc="160" dirty="0">
                <a:latin typeface="Roboto" panose="02000000000000000000" pitchFamily="2" charset="0"/>
                <a:ea typeface="Roboto" panose="02000000000000000000" pitchFamily="2" charset="0"/>
              </a:rPr>
              <a:t>FRACTIONAL PLANS</a:t>
            </a:r>
            <a:endParaRPr spc="19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52010" y="3077764"/>
            <a:ext cx="2273300" cy="6599636"/>
            <a:chOff x="316670" y="3075432"/>
            <a:chExt cx="2273300" cy="6416040"/>
          </a:xfrm>
        </p:grpSpPr>
        <p:sp>
          <p:nvSpPr>
            <p:cNvPr id="4" name="object 4"/>
            <p:cNvSpPr/>
            <p:nvPr/>
          </p:nvSpPr>
          <p:spPr>
            <a:xfrm>
              <a:off x="335720" y="3094482"/>
              <a:ext cx="2235200" cy="6377940"/>
            </a:xfrm>
            <a:custGeom>
              <a:avLst/>
              <a:gdLst/>
              <a:ahLst/>
              <a:cxnLst/>
              <a:rect l="l" t="t" r="r" b="b"/>
              <a:pathLst>
                <a:path w="2235200" h="6377940">
                  <a:moveTo>
                    <a:pt x="1915083" y="0"/>
                  </a:moveTo>
                  <a:lnTo>
                    <a:pt x="320040" y="0"/>
                  </a:lnTo>
                  <a:lnTo>
                    <a:pt x="272745" y="3469"/>
                  </a:lnTo>
                  <a:lnTo>
                    <a:pt x="227606" y="13549"/>
                  </a:lnTo>
                  <a:lnTo>
                    <a:pt x="185116" y="29744"/>
                  </a:lnTo>
                  <a:lnTo>
                    <a:pt x="145772" y="51559"/>
                  </a:lnTo>
                  <a:lnTo>
                    <a:pt x="110068" y="78498"/>
                  </a:lnTo>
                  <a:lnTo>
                    <a:pt x="78498" y="110068"/>
                  </a:lnTo>
                  <a:lnTo>
                    <a:pt x="51559" y="145772"/>
                  </a:lnTo>
                  <a:lnTo>
                    <a:pt x="29744" y="185116"/>
                  </a:lnTo>
                  <a:lnTo>
                    <a:pt x="13549" y="227606"/>
                  </a:lnTo>
                  <a:lnTo>
                    <a:pt x="3469" y="272745"/>
                  </a:lnTo>
                  <a:lnTo>
                    <a:pt x="0" y="320039"/>
                  </a:lnTo>
                  <a:lnTo>
                    <a:pt x="0" y="6057900"/>
                  </a:lnTo>
                  <a:lnTo>
                    <a:pt x="3469" y="6105194"/>
                  </a:lnTo>
                  <a:lnTo>
                    <a:pt x="13549" y="6150333"/>
                  </a:lnTo>
                  <a:lnTo>
                    <a:pt x="29744" y="6192823"/>
                  </a:lnTo>
                  <a:lnTo>
                    <a:pt x="51559" y="6232167"/>
                  </a:lnTo>
                  <a:lnTo>
                    <a:pt x="78498" y="6267871"/>
                  </a:lnTo>
                  <a:lnTo>
                    <a:pt x="110068" y="6299441"/>
                  </a:lnTo>
                  <a:lnTo>
                    <a:pt x="145772" y="6326380"/>
                  </a:lnTo>
                  <a:lnTo>
                    <a:pt x="185116" y="6348195"/>
                  </a:lnTo>
                  <a:lnTo>
                    <a:pt x="227606" y="6364390"/>
                  </a:lnTo>
                  <a:lnTo>
                    <a:pt x="272745" y="6374470"/>
                  </a:lnTo>
                  <a:lnTo>
                    <a:pt x="320040" y="6377940"/>
                  </a:lnTo>
                  <a:lnTo>
                    <a:pt x="1915083" y="6377940"/>
                  </a:lnTo>
                  <a:lnTo>
                    <a:pt x="1962378" y="6374470"/>
                  </a:lnTo>
                  <a:lnTo>
                    <a:pt x="2007517" y="6364390"/>
                  </a:lnTo>
                  <a:lnTo>
                    <a:pt x="2050006" y="6348195"/>
                  </a:lnTo>
                  <a:lnTo>
                    <a:pt x="2089351" y="6326380"/>
                  </a:lnTo>
                  <a:lnTo>
                    <a:pt x="2125055" y="6299441"/>
                  </a:lnTo>
                  <a:lnTo>
                    <a:pt x="2156625" y="6267871"/>
                  </a:lnTo>
                  <a:lnTo>
                    <a:pt x="2183564" y="6232167"/>
                  </a:lnTo>
                  <a:lnTo>
                    <a:pt x="2205379" y="6192823"/>
                  </a:lnTo>
                  <a:lnTo>
                    <a:pt x="2221574" y="6150333"/>
                  </a:lnTo>
                  <a:lnTo>
                    <a:pt x="2231653" y="6105194"/>
                  </a:lnTo>
                  <a:lnTo>
                    <a:pt x="2235123" y="6057900"/>
                  </a:lnTo>
                  <a:lnTo>
                    <a:pt x="2235123" y="320039"/>
                  </a:lnTo>
                  <a:lnTo>
                    <a:pt x="2231653" y="272745"/>
                  </a:lnTo>
                  <a:lnTo>
                    <a:pt x="2221574" y="227606"/>
                  </a:lnTo>
                  <a:lnTo>
                    <a:pt x="2205379" y="185116"/>
                  </a:lnTo>
                  <a:lnTo>
                    <a:pt x="2183564" y="145772"/>
                  </a:lnTo>
                  <a:lnTo>
                    <a:pt x="2156625" y="110068"/>
                  </a:lnTo>
                  <a:lnTo>
                    <a:pt x="2125055" y="78498"/>
                  </a:lnTo>
                  <a:lnTo>
                    <a:pt x="2089351" y="51559"/>
                  </a:lnTo>
                  <a:lnTo>
                    <a:pt x="2050006" y="29744"/>
                  </a:lnTo>
                  <a:lnTo>
                    <a:pt x="2007517" y="13549"/>
                  </a:lnTo>
                  <a:lnTo>
                    <a:pt x="1962378" y="3469"/>
                  </a:lnTo>
                  <a:lnTo>
                    <a:pt x="1915083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720" y="3094482"/>
              <a:ext cx="2235200" cy="6377940"/>
            </a:xfrm>
            <a:custGeom>
              <a:avLst/>
              <a:gdLst/>
              <a:ahLst/>
              <a:cxnLst/>
              <a:rect l="l" t="t" r="r" b="b"/>
              <a:pathLst>
                <a:path w="2235200" h="6377940">
                  <a:moveTo>
                    <a:pt x="0" y="6057900"/>
                  </a:moveTo>
                  <a:lnTo>
                    <a:pt x="3469" y="6105194"/>
                  </a:lnTo>
                  <a:lnTo>
                    <a:pt x="13549" y="6150333"/>
                  </a:lnTo>
                  <a:lnTo>
                    <a:pt x="29744" y="6192823"/>
                  </a:lnTo>
                  <a:lnTo>
                    <a:pt x="51559" y="6232167"/>
                  </a:lnTo>
                  <a:lnTo>
                    <a:pt x="78498" y="6267871"/>
                  </a:lnTo>
                  <a:lnTo>
                    <a:pt x="110068" y="6299441"/>
                  </a:lnTo>
                  <a:lnTo>
                    <a:pt x="145772" y="6326380"/>
                  </a:lnTo>
                  <a:lnTo>
                    <a:pt x="185116" y="6348195"/>
                  </a:lnTo>
                  <a:lnTo>
                    <a:pt x="227606" y="6364390"/>
                  </a:lnTo>
                  <a:lnTo>
                    <a:pt x="272745" y="6374470"/>
                  </a:lnTo>
                  <a:lnTo>
                    <a:pt x="320040" y="6377940"/>
                  </a:lnTo>
                  <a:lnTo>
                    <a:pt x="1915083" y="6377940"/>
                  </a:lnTo>
                  <a:lnTo>
                    <a:pt x="1962378" y="6374470"/>
                  </a:lnTo>
                  <a:lnTo>
                    <a:pt x="2007517" y="6364390"/>
                  </a:lnTo>
                  <a:lnTo>
                    <a:pt x="2050006" y="6348195"/>
                  </a:lnTo>
                  <a:lnTo>
                    <a:pt x="2089351" y="6326380"/>
                  </a:lnTo>
                  <a:lnTo>
                    <a:pt x="2125055" y="6299441"/>
                  </a:lnTo>
                  <a:lnTo>
                    <a:pt x="2156625" y="6267871"/>
                  </a:lnTo>
                  <a:lnTo>
                    <a:pt x="2183564" y="6232167"/>
                  </a:lnTo>
                  <a:lnTo>
                    <a:pt x="2205379" y="6192823"/>
                  </a:lnTo>
                  <a:lnTo>
                    <a:pt x="2221574" y="6150333"/>
                  </a:lnTo>
                  <a:lnTo>
                    <a:pt x="2231653" y="6105194"/>
                  </a:lnTo>
                  <a:lnTo>
                    <a:pt x="2235123" y="6057900"/>
                  </a:lnTo>
                  <a:lnTo>
                    <a:pt x="2235123" y="320039"/>
                  </a:lnTo>
                  <a:lnTo>
                    <a:pt x="2231653" y="272745"/>
                  </a:lnTo>
                  <a:lnTo>
                    <a:pt x="2221574" y="227606"/>
                  </a:lnTo>
                  <a:lnTo>
                    <a:pt x="2205379" y="185116"/>
                  </a:lnTo>
                  <a:lnTo>
                    <a:pt x="2183564" y="145772"/>
                  </a:lnTo>
                  <a:lnTo>
                    <a:pt x="2156625" y="110068"/>
                  </a:lnTo>
                  <a:lnTo>
                    <a:pt x="2125055" y="78498"/>
                  </a:lnTo>
                  <a:lnTo>
                    <a:pt x="2089351" y="51559"/>
                  </a:lnTo>
                  <a:lnTo>
                    <a:pt x="2050006" y="29744"/>
                  </a:lnTo>
                  <a:lnTo>
                    <a:pt x="2007517" y="13549"/>
                  </a:lnTo>
                  <a:lnTo>
                    <a:pt x="1962378" y="3469"/>
                  </a:lnTo>
                  <a:lnTo>
                    <a:pt x="1915083" y="0"/>
                  </a:lnTo>
                  <a:lnTo>
                    <a:pt x="320040" y="0"/>
                  </a:lnTo>
                  <a:lnTo>
                    <a:pt x="272745" y="3469"/>
                  </a:lnTo>
                  <a:lnTo>
                    <a:pt x="227606" y="13549"/>
                  </a:lnTo>
                  <a:lnTo>
                    <a:pt x="185116" y="29744"/>
                  </a:lnTo>
                  <a:lnTo>
                    <a:pt x="145772" y="51559"/>
                  </a:lnTo>
                  <a:lnTo>
                    <a:pt x="110068" y="78498"/>
                  </a:lnTo>
                  <a:lnTo>
                    <a:pt x="78498" y="110068"/>
                  </a:lnTo>
                  <a:lnTo>
                    <a:pt x="51559" y="145772"/>
                  </a:lnTo>
                  <a:lnTo>
                    <a:pt x="29744" y="185116"/>
                  </a:lnTo>
                  <a:lnTo>
                    <a:pt x="13549" y="227606"/>
                  </a:lnTo>
                  <a:lnTo>
                    <a:pt x="3469" y="272745"/>
                  </a:lnTo>
                  <a:lnTo>
                    <a:pt x="0" y="320039"/>
                  </a:lnTo>
                  <a:lnTo>
                    <a:pt x="0" y="60579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2764162" y="3054535"/>
            <a:ext cx="2273300" cy="6581160"/>
            <a:chOff x="2758377" y="3075432"/>
            <a:chExt cx="2273300" cy="6416040"/>
          </a:xfrm>
        </p:grpSpPr>
        <p:sp>
          <p:nvSpPr>
            <p:cNvPr id="7" name="object 7"/>
            <p:cNvSpPr/>
            <p:nvPr/>
          </p:nvSpPr>
          <p:spPr>
            <a:xfrm>
              <a:off x="2777427" y="3094482"/>
              <a:ext cx="2235200" cy="6377940"/>
            </a:xfrm>
            <a:custGeom>
              <a:avLst/>
              <a:gdLst/>
              <a:ahLst/>
              <a:cxnLst/>
              <a:rect l="l" t="t" r="r" b="b"/>
              <a:pathLst>
                <a:path w="2235200" h="6377940">
                  <a:moveTo>
                    <a:pt x="1915083" y="0"/>
                  </a:moveTo>
                  <a:lnTo>
                    <a:pt x="320040" y="0"/>
                  </a:lnTo>
                  <a:lnTo>
                    <a:pt x="272745" y="3469"/>
                  </a:lnTo>
                  <a:lnTo>
                    <a:pt x="227606" y="13549"/>
                  </a:lnTo>
                  <a:lnTo>
                    <a:pt x="185116" y="29744"/>
                  </a:lnTo>
                  <a:lnTo>
                    <a:pt x="145772" y="51559"/>
                  </a:lnTo>
                  <a:lnTo>
                    <a:pt x="110068" y="78498"/>
                  </a:lnTo>
                  <a:lnTo>
                    <a:pt x="78498" y="110068"/>
                  </a:lnTo>
                  <a:lnTo>
                    <a:pt x="51559" y="145772"/>
                  </a:lnTo>
                  <a:lnTo>
                    <a:pt x="29744" y="185116"/>
                  </a:lnTo>
                  <a:lnTo>
                    <a:pt x="13549" y="227606"/>
                  </a:lnTo>
                  <a:lnTo>
                    <a:pt x="3469" y="272745"/>
                  </a:lnTo>
                  <a:lnTo>
                    <a:pt x="0" y="320039"/>
                  </a:lnTo>
                  <a:lnTo>
                    <a:pt x="0" y="6057900"/>
                  </a:lnTo>
                  <a:lnTo>
                    <a:pt x="3469" y="6105194"/>
                  </a:lnTo>
                  <a:lnTo>
                    <a:pt x="13549" y="6150333"/>
                  </a:lnTo>
                  <a:lnTo>
                    <a:pt x="29744" y="6192823"/>
                  </a:lnTo>
                  <a:lnTo>
                    <a:pt x="51559" y="6232167"/>
                  </a:lnTo>
                  <a:lnTo>
                    <a:pt x="78498" y="6267871"/>
                  </a:lnTo>
                  <a:lnTo>
                    <a:pt x="110068" y="6299441"/>
                  </a:lnTo>
                  <a:lnTo>
                    <a:pt x="145772" y="6326380"/>
                  </a:lnTo>
                  <a:lnTo>
                    <a:pt x="185116" y="6348195"/>
                  </a:lnTo>
                  <a:lnTo>
                    <a:pt x="227606" y="6364390"/>
                  </a:lnTo>
                  <a:lnTo>
                    <a:pt x="272745" y="6374470"/>
                  </a:lnTo>
                  <a:lnTo>
                    <a:pt x="320040" y="6377940"/>
                  </a:lnTo>
                  <a:lnTo>
                    <a:pt x="1915083" y="6377940"/>
                  </a:lnTo>
                  <a:lnTo>
                    <a:pt x="1962378" y="6374470"/>
                  </a:lnTo>
                  <a:lnTo>
                    <a:pt x="2007517" y="6364390"/>
                  </a:lnTo>
                  <a:lnTo>
                    <a:pt x="2050006" y="6348195"/>
                  </a:lnTo>
                  <a:lnTo>
                    <a:pt x="2089351" y="6326380"/>
                  </a:lnTo>
                  <a:lnTo>
                    <a:pt x="2125055" y="6299441"/>
                  </a:lnTo>
                  <a:lnTo>
                    <a:pt x="2156625" y="6267871"/>
                  </a:lnTo>
                  <a:lnTo>
                    <a:pt x="2183564" y="6232167"/>
                  </a:lnTo>
                  <a:lnTo>
                    <a:pt x="2205379" y="6192823"/>
                  </a:lnTo>
                  <a:lnTo>
                    <a:pt x="2221574" y="6150333"/>
                  </a:lnTo>
                  <a:lnTo>
                    <a:pt x="2231653" y="6105194"/>
                  </a:lnTo>
                  <a:lnTo>
                    <a:pt x="2235123" y="6057900"/>
                  </a:lnTo>
                  <a:lnTo>
                    <a:pt x="2235123" y="320039"/>
                  </a:lnTo>
                  <a:lnTo>
                    <a:pt x="2231653" y="272745"/>
                  </a:lnTo>
                  <a:lnTo>
                    <a:pt x="2221574" y="227606"/>
                  </a:lnTo>
                  <a:lnTo>
                    <a:pt x="2205379" y="185116"/>
                  </a:lnTo>
                  <a:lnTo>
                    <a:pt x="2183564" y="145772"/>
                  </a:lnTo>
                  <a:lnTo>
                    <a:pt x="2156625" y="110068"/>
                  </a:lnTo>
                  <a:lnTo>
                    <a:pt x="2125055" y="78498"/>
                  </a:lnTo>
                  <a:lnTo>
                    <a:pt x="2089351" y="51559"/>
                  </a:lnTo>
                  <a:lnTo>
                    <a:pt x="2050006" y="29744"/>
                  </a:lnTo>
                  <a:lnTo>
                    <a:pt x="2007517" y="13549"/>
                  </a:lnTo>
                  <a:lnTo>
                    <a:pt x="1962378" y="3469"/>
                  </a:lnTo>
                  <a:lnTo>
                    <a:pt x="1915083" y="0"/>
                  </a:lnTo>
                  <a:close/>
                </a:path>
              </a:pathLst>
            </a:custGeom>
            <a:solidFill>
              <a:srgbClr val="063B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77427" y="3094482"/>
              <a:ext cx="2235200" cy="6377940"/>
            </a:xfrm>
            <a:custGeom>
              <a:avLst/>
              <a:gdLst/>
              <a:ahLst/>
              <a:cxnLst/>
              <a:rect l="l" t="t" r="r" b="b"/>
              <a:pathLst>
                <a:path w="2235200" h="6377940">
                  <a:moveTo>
                    <a:pt x="0" y="6057900"/>
                  </a:moveTo>
                  <a:lnTo>
                    <a:pt x="3469" y="6105194"/>
                  </a:lnTo>
                  <a:lnTo>
                    <a:pt x="13549" y="6150333"/>
                  </a:lnTo>
                  <a:lnTo>
                    <a:pt x="29744" y="6192823"/>
                  </a:lnTo>
                  <a:lnTo>
                    <a:pt x="51559" y="6232167"/>
                  </a:lnTo>
                  <a:lnTo>
                    <a:pt x="78498" y="6267871"/>
                  </a:lnTo>
                  <a:lnTo>
                    <a:pt x="110068" y="6299441"/>
                  </a:lnTo>
                  <a:lnTo>
                    <a:pt x="145772" y="6326380"/>
                  </a:lnTo>
                  <a:lnTo>
                    <a:pt x="185116" y="6348195"/>
                  </a:lnTo>
                  <a:lnTo>
                    <a:pt x="227606" y="6364390"/>
                  </a:lnTo>
                  <a:lnTo>
                    <a:pt x="272745" y="6374470"/>
                  </a:lnTo>
                  <a:lnTo>
                    <a:pt x="320040" y="6377940"/>
                  </a:lnTo>
                  <a:lnTo>
                    <a:pt x="1915083" y="6377940"/>
                  </a:lnTo>
                  <a:lnTo>
                    <a:pt x="1962378" y="6374470"/>
                  </a:lnTo>
                  <a:lnTo>
                    <a:pt x="2007517" y="6364390"/>
                  </a:lnTo>
                  <a:lnTo>
                    <a:pt x="2050006" y="6348195"/>
                  </a:lnTo>
                  <a:lnTo>
                    <a:pt x="2089351" y="6326380"/>
                  </a:lnTo>
                  <a:lnTo>
                    <a:pt x="2125055" y="6299441"/>
                  </a:lnTo>
                  <a:lnTo>
                    <a:pt x="2156625" y="6267871"/>
                  </a:lnTo>
                  <a:lnTo>
                    <a:pt x="2183564" y="6232167"/>
                  </a:lnTo>
                  <a:lnTo>
                    <a:pt x="2205379" y="6192823"/>
                  </a:lnTo>
                  <a:lnTo>
                    <a:pt x="2221574" y="6150333"/>
                  </a:lnTo>
                  <a:lnTo>
                    <a:pt x="2231653" y="6105194"/>
                  </a:lnTo>
                  <a:lnTo>
                    <a:pt x="2235123" y="6057900"/>
                  </a:lnTo>
                  <a:lnTo>
                    <a:pt x="2235123" y="320039"/>
                  </a:lnTo>
                  <a:lnTo>
                    <a:pt x="2231653" y="272745"/>
                  </a:lnTo>
                  <a:lnTo>
                    <a:pt x="2221574" y="227606"/>
                  </a:lnTo>
                  <a:lnTo>
                    <a:pt x="2205379" y="185116"/>
                  </a:lnTo>
                  <a:lnTo>
                    <a:pt x="2183564" y="145772"/>
                  </a:lnTo>
                  <a:lnTo>
                    <a:pt x="2156625" y="110068"/>
                  </a:lnTo>
                  <a:lnTo>
                    <a:pt x="2125055" y="78498"/>
                  </a:lnTo>
                  <a:lnTo>
                    <a:pt x="2089351" y="51559"/>
                  </a:lnTo>
                  <a:lnTo>
                    <a:pt x="2050006" y="29744"/>
                  </a:lnTo>
                  <a:lnTo>
                    <a:pt x="2007517" y="13549"/>
                  </a:lnTo>
                  <a:lnTo>
                    <a:pt x="1962378" y="3469"/>
                  </a:lnTo>
                  <a:lnTo>
                    <a:pt x="1915083" y="0"/>
                  </a:lnTo>
                  <a:lnTo>
                    <a:pt x="320040" y="0"/>
                  </a:lnTo>
                  <a:lnTo>
                    <a:pt x="272745" y="3469"/>
                  </a:lnTo>
                  <a:lnTo>
                    <a:pt x="227606" y="13549"/>
                  </a:lnTo>
                  <a:lnTo>
                    <a:pt x="185116" y="29744"/>
                  </a:lnTo>
                  <a:lnTo>
                    <a:pt x="145772" y="51559"/>
                  </a:lnTo>
                  <a:lnTo>
                    <a:pt x="110068" y="78498"/>
                  </a:lnTo>
                  <a:lnTo>
                    <a:pt x="78498" y="110068"/>
                  </a:lnTo>
                  <a:lnTo>
                    <a:pt x="51559" y="145772"/>
                  </a:lnTo>
                  <a:lnTo>
                    <a:pt x="29744" y="185116"/>
                  </a:lnTo>
                  <a:lnTo>
                    <a:pt x="13549" y="227606"/>
                  </a:lnTo>
                  <a:lnTo>
                    <a:pt x="3469" y="272745"/>
                  </a:lnTo>
                  <a:lnTo>
                    <a:pt x="0" y="320039"/>
                  </a:lnTo>
                  <a:lnTo>
                    <a:pt x="0" y="60579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226094" y="3096813"/>
            <a:ext cx="2317706" cy="6542079"/>
            <a:chOff x="5182501" y="3075432"/>
            <a:chExt cx="2273300" cy="6416040"/>
          </a:xfrm>
        </p:grpSpPr>
        <p:sp>
          <p:nvSpPr>
            <p:cNvPr id="10" name="object 10"/>
            <p:cNvSpPr/>
            <p:nvPr/>
          </p:nvSpPr>
          <p:spPr>
            <a:xfrm>
              <a:off x="5201551" y="3094482"/>
              <a:ext cx="2235200" cy="6377940"/>
            </a:xfrm>
            <a:custGeom>
              <a:avLst/>
              <a:gdLst/>
              <a:ahLst/>
              <a:cxnLst/>
              <a:rect l="l" t="t" r="r" b="b"/>
              <a:pathLst>
                <a:path w="2235200" h="6377940">
                  <a:moveTo>
                    <a:pt x="1915083" y="0"/>
                  </a:moveTo>
                  <a:lnTo>
                    <a:pt x="320040" y="0"/>
                  </a:lnTo>
                  <a:lnTo>
                    <a:pt x="272745" y="3469"/>
                  </a:lnTo>
                  <a:lnTo>
                    <a:pt x="227606" y="13549"/>
                  </a:lnTo>
                  <a:lnTo>
                    <a:pt x="185116" y="29744"/>
                  </a:lnTo>
                  <a:lnTo>
                    <a:pt x="145772" y="51559"/>
                  </a:lnTo>
                  <a:lnTo>
                    <a:pt x="110068" y="78498"/>
                  </a:lnTo>
                  <a:lnTo>
                    <a:pt x="78498" y="110068"/>
                  </a:lnTo>
                  <a:lnTo>
                    <a:pt x="51559" y="145772"/>
                  </a:lnTo>
                  <a:lnTo>
                    <a:pt x="29744" y="185116"/>
                  </a:lnTo>
                  <a:lnTo>
                    <a:pt x="13549" y="227606"/>
                  </a:lnTo>
                  <a:lnTo>
                    <a:pt x="3469" y="272745"/>
                  </a:lnTo>
                  <a:lnTo>
                    <a:pt x="0" y="320039"/>
                  </a:lnTo>
                  <a:lnTo>
                    <a:pt x="0" y="6057900"/>
                  </a:lnTo>
                  <a:lnTo>
                    <a:pt x="3469" y="6105194"/>
                  </a:lnTo>
                  <a:lnTo>
                    <a:pt x="13549" y="6150333"/>
                  </a:lnTo>
                  <a:lnTo>
                    <a:pt x="29744" y="6192823"/>
                  </a:lnTo>
                  <a:lnTo>
                    <a:pt x="51559" y="6232167"/>
                  </a:lnTo>
                  <a:lnTo>
                    <a:pt x="78498" y="6267871"/>
                  </a:lnTo>
                  <a:lnTo>
                    <a:pt x="110068" y="6299441"/>
                  </a:lnTo>
                  <a:lnTo>
                    <a:pt x="145772" y="6326380"/>
                  </a:lnTo>
                  <a:lnTo>
                    <a:pt x="185116" y="6348195"/>
                  </a:lnTo>
                  <a:lnTo>
                    <a:pt x="227606" y="6364390"/>
                  </a:lnTo>
                  <a:lnTo>
                    <a:pt x="272745" y="6374470"/>
                  </a:lnTo>
                  <a:lnTo>
                    <a:pt x="320040" y="6377940"/>
                  </a:lnTo>
                  <a:lnTo>
                    <a:pt x="1915083" y="6377940"/>
                  </a:lnTo>
                  <a:lnTo>
                    <a:pt x="1962378" y="6374470"/>
                  </a:lnTo>
                  <a:lnTo>
                    <a:pt x="2007517" y="6364390"/>
                  </a:lnTo>
                  <a:lnTo>
                    <a:pt x="2050006" y="6348195"/>
                  </a:lnTo>
                  <a:lnTo>
                    <a:pt x="2089351" y="6326380"/>
                  </a:lnTo>
                  <a:lnTo>
                    <a:pt x="2125055" y="6299441"/>
                  </a:lnTo>
                  <a:lnTo>
                    <a:pt x="2156625" y="6267871"/>
                  </a:lnTo>
                  <a:lnTo>
                    <a:pt x="2183564" y="6232167"/>
                  </a:lnTo>
                  <a:lnTo>
                    <a:pt x="2205379" y="6192823"/>
                  </a:lnTo>
                  <a:lnTo>
                    <a:pt x="2221574" y="6150333"/>
                  </a:lnTo>
                  <a:lnTo>
                    <a:pt x="2231653" y="6105194"/>
                  </a:lnTo>
                  <a:lnTo>
                    <a:pt x="2235123" y="6057900"/>
                  </a:lnTo>
                  <a:lnTo>
                    <a:pt x="2235123" y="320039"/>
                  </a:lnTo>
                  <a:lnTo>
                    <a:pt x="2231653" y="272745"/>
                  </a:lnTo>
                  <a:lnTo>
                    <a:pt x="2221574" y="227606"/>
                  </a:lnTo>
                  <a:lnTo>
                    <a:pt x="2205379" y="185116"/>
                  </a:lnTo>
                  <a:lnTo>
                    <a:pt x="2183564" y="145772"/>
                  </a:lnTo>
                  <a:lnTo>
                    <a:pt x="2156625" y="110068"/>
                  </a:lnTo>
                  <a:lnTo>
                    <a:pt x="2125055" y="78498"/>
                  </a:lnTo>
                  <a:lnTo>
                    <a:pt x="2089351" y="51559"/>
                  </a:lnTo>
                  <a:lnTo>
                    <a:pt x="2050006" y="29744"/>
                  </a:lnTo>
                  <a:lnTo>
                    <a:pt x="2007517" y="13549"/>
                  </a:lnTo>
                  <a:lnTo>
                    <a:pt x="1962378" y="3469"/>
                  </a:lnTo>
                  <a:lnTo>
                    <a:pt x="1915083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01551" y="3094482"/>
              <a:ext cx="2235200" cy="6377940"/>
            </a:xfrm>
            <a:custGeom>
              <a:avLst/>
              <a:gdLst/>
              <a:ahLst/>
              <a:cxnLst/>
              <a:rect l="l" t="t" r="r" b="b"/>
              <a:pathLst>
                <a:path w="2235200" h="6377940">
                  <a:moveTo>
                    <a:pt x="0" y="6057900"/>
                  </a:moveTo>
                  <a:lnTo>
                    <a:pt x="3469" y="6105194"/>
                  </a:lnTo>
                  <a:lnTo>
                    <a:pt x="13549" y="6150333"/>
                  </a:lnTo>
                  <a:lnTo>
                    <a:pt x="29744" y="6192823"/>
                  </a:lnTo>
                  <a:lnTo>
                    <a:pt x="51559" y="6232167"/>
                  </a:lnTo>
                  <a:lnTo>
                    <a:pt x="78498" y="6267871"/>
                  </a:lnTo>
                  <a:lnTo>
                    <a:pt x="110068" y="6299441"/>
                  </a:lnTo>
                  <a:lnTo>
                    <a:pt x="145772" y="6326380"/>
                  </a:lnTo>
                  <a:lnTo>
                    <a:pt x="185116" y="6348195"/>
                  </a:lnTo>
                  <a:lnTo>
                    <a:pt x="227606" y="6364390"/>
                  </a:lnTo>
                  <a:lnTo>
                    <a:pt x="272745" y="6374470"/>
                  </a:lnTo>
                  <a:lnTo>
                    <a:pt x="320040" y="6377940"/>
                  </a:lnTo>
                  <a:lnTo>
                    <a:pt x="1915083" y="6377940"/>
                  </a:lnTo>
                  <a:lnTo>
                    <a:pt x="1962378" y="6374470"/>
                  </a:lnTo>
                  <a:lnTo>
                    <a:pt x="2007517" y="6364390"/>
                  </a:lnTo>
                  <a:lnTo>
                    <a:pt x="2050006" y="6348195"/>
                  </a:lnTo>
                  <a:lnTo>
                    <a:pt x="2089351" y="6326380"/>
                  </a:lnTo>
                  <a:lnTo>
                    <a:pt x="2125055" y="6299441"/>
                  </a:lnTo>
                  <a:lnTo>
                    <a:pt x="2156625" y="6267871"/>
                  </a:lnTo>
                  <a:lnTo>
                    <a:pt x="2183564" y="6232167"/>
                  </a:lnTo>
                  <a:lnTo>
                    <a:pt x="2205379" y="6192823"/>
                  </a:lnTo>
                  <a:lnTo>
                    <a:pt x="2221574" y="6150333"/>
                  </a:lnTo>
                  <a:lnTo>
                    <a:pt x="2231653" y="6105194"/>
                  </a:lnTo>
                  <a:lnTo>
                    <a:pt x="2235123" y="6057900"/>
                  </a:lnTo>
                  <a:lnTo>
                    <a:pt x="2235123" y="320039"/>
                  </a:lnTo>
                  <a:lnTo>
                    <a:pt x="2231653" y="272745"/>
                  </a:lnTo>
                  <a:lnTo>
                    <a:pt x="2221574" y="227606"/>
                  </a:lnTo>
                  <a:lnTo>
                    <a:pt x="2205379" y="185116"/>
                  </a:lnTo>
                  <a:lnTo>
                    <a:pt x="2183564" y="145772"/>
                  </a:lnTo>
                  <a:lnTo>
                    <a:pt x="2156625" y="110068"/>
                  </a:lnTo>
                  <a:lnTo>
                    <a:pt x="2125055" y="78498"/>
                  </a:lnTo>
                  <a:lnTo>
                    <a:pt x="2089351" y="51559"/>
                  </a:lnTo>
                  <a:lnTo>
                    <a:pt x="2050006" y="29744"/>
                  </a:lnTo>
                  <a:lnTo>
                    <a:pt x="2007517" y="13549"/>
                  </a:lnTo>
                  <a:lnTo>
                    <a:pt x="1962378" y="3469"/>
                  </a:lnTo>
                  <a:lnTo>
                    <a:pt x="1915083" y="0"/>
                  </a:lnTo>
                  <a:lnTo>
                    <a:pt x="320040" y="0"/>
                  </a:lnTo>
                  <a:lnTo>
                    <a:pt x="272745" y="3469"/>
                  </a:lnTo>
                  <a:lnTo>
                    <a:pt x="227606" y="13549"/>
                  </a:lnTo>
                  <a:lnTo>
                    <a:pt x="185116" y="29744"/>
                  </a:lnTo>
                  <a:lnTo>
                    <a:pt x="145772" y="51559"/>
                  </a:lnTo>
                  <a:lnTo>
                    <a:pt x="110068" y="78498"/>
                  </a:lnTo>
                  <a:lnTo>
                    <a:pt x="78498" y="110068"/>
                  </a:lnTo>
                  <a:lnTo>
                    <a:pt x="51559" y="145772"/>
                  </a:lnTo>
                  <a:lnTo>
                    <a:pt x="29744" y="185116"/>
                  </a:lnTo>
                  <a:lnTo>
                    <a:pt x="13549" y="227606"/>
                  </a:lnTo>
                  <a:lnTo>
                    <a:pt x="3469" y="272745"/>
                  </a:lnTo>
                  <a:lnTo>
                    <a:pt x="0" y="320039"/>
                  </a:lnTo>
                  <a:lnTo>
                    <a:pt x="0" y="60579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17017" y="3363655"/>
            <a:ext cx="1731439" cy="736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 algn="ctr">
              <a:lnSpc>
                <a:spcPct val="100000"/>
              </a:lnSpc>
              <a:spcBef>
                <a:spcPts val="100"/>
              </a:spcBef>
            </a:pPr>
            <a:r>
              <a:rPr sz="2300" b="1" spc="125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Trebuchet MS"/>
              </a:rPr>
              <a:t>BRONZE</a:t>
            </a:r>
            <a:endParaRPr sz="2300" dirty="0">
              <a:latin typeface="Roboto" panose="02000000000000000000" pitchFamily="2" charset="0"/>
              <a:ea typeface="Roboto" panose="02000000000000000000" pitchFamily="2" charset="0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5"/>
              </a:spcBef>
            </a:pPr>
            <a:r>
              <a:rPr sz="2400" spc="-1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$</a:t>
            </a:r>
            <a:r>
              <a:rPr lang="en-US" sz="2400" spc="-1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3750</a:t>
            </a:r>
            <a:r>
              <a:rPr sz="2400" spc="-1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/MO</a:t>
            </a:r>
            <a:endParaRPr sz="2400" dirty="0"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07289" y="3379205"/>
            <a:ext cx="1823721" cy="736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00"/>
              </a:spcBef>
            </a:pPr>
            <a:r>
              <a:rPr sz="2300" b="1" spc="4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Trebuchet MS"/>
              </a:rPr>
              <a:t>GOLD</a:t>
            </a:r>
            <a:endParaRPr sz="2300" dirty="0">
              <a:latin typeface="Roboto" panose="02000000000000000000" pitchFamily="2" charset="0"/>
              <a:ea typeface="Roboto" panose="02000000000000000000" pitchFamily="2" charset="0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2400" spc="-1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$</a:t>
            </a:r>
            <a:r>
              <a:rPr lang="en-US" sz="2400" spc="-1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11250</a:t>
            </a:r>
            <a:r>
              <a:rPr sz="2400" spc="-10" dirty="0">
                <a:solidFill>
                  <a:srgbClr val="063B63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/MO</a:t>
            </a:r>
            <a:endParaRPr sz="2400" dirty="0"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07290" y="4573512"/>
            <a:ext cx="18237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spc="-4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Secures firm’s availability to perform up to 30 hours of legal services per month between hours of 9 to 6 p.m. PT M-F. </a:t>
            </a:r>
            <a:endParaRPr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244" y="4573512"/>
            <a:ext cx="183388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Secures firm’s availability to perform up to 10 hours of legal services per month between hours of 9 to 6 p.m. PT M-F. </a:t>
            </a:r>
            <a:endParaRPr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52800" y="4573512"/>
            <a:ext cx="184149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Secures firm’s availability to perform up to 20 hours of legal services per month between hours of 9 to 6 p.m. PT M-F.  </a:t>
            </a:r>
            <a:endParaRPr sz="1000" dirty="0"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99988" y="5612626"/>
            <a:ext cx="1838325" cy="47833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If firm performs legal services on behalf of client during the month, the first 30 hours of services will be billed at a discounted hourly rate of $280/</a:t>
            </a:r>
            <a:r>
              <a:rPr lang="en-US" sz="1000" spc="-25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that may be further reduced subject to the following:</a:t>
            </a: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After 3 months on plan, hourly rate will be reduced to $260/</a:t>
            </a:r>
            <a:r>
              <a:rPr lang="en-US" sz="1000" spc="-25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After 6 months on plan, hourly rate will be reduced to $250/</a:t>
            </a:r>
            <a:r>
              <a:rPr lang="en-US" sz="1000" spc="-25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After 9 months on plan, hourly rate will be reduced to $240/</a:t>
            </a:r>
            <a:r>
              <a:rPr lang="en-US" sz="1000" spc="-25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(thru 12</a:t>
            </a:r>
            <a:r>
              <a:rPr lang="en-US" sz="1000" spc="-25" baseline="30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th</a:t>
            </a: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mo.)</a:t>
            </a: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12065" marR="5080" algn="just">
              <a:lnSpc>
                <a:spcPct val="100000"/>
              </a:lnSpc>
              <a:spcBef>
                <a:spcPts val="100"/>
              </a:spcBef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12065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spc="-25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If firm performs more than 30 hours of legal services during the month, any services billed in excess of the 30 hours, will be billed at a discounted hourly rate of $655/</a:t>
            </a:r>
            <a:r>
              <a:rPr lang="en-US" sz="1000" spc="-25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12065" marR="5080" algn="just">
              <a:lnSpc>
                <a:spcPct val="100000"/>
              </a:lnSpc>
              <a:spcBef>
                <a:spcPts val="100"/>
              </a:spcBef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240665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endParaRPr lang="en-US" sz="1000" spc="-25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endParaRPr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8109" y="5612626"/>
            <a:ext cx="1962150" cy="2834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marR="112395" indent="-635" algn="just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If firm performs legal services on behalf of client during the month, the first 10 hours of services will be billed at a discounted hourly rate of $320/</a:t>
            </a:r>
            <a:r>
              <a:rPr lang="en-US" sz="1000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that may be further reduced subject to the following:</a:t>
            </a:r>
          </a:p>
          <a:p>
            <a:pPr marL="348615" marR="112395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After 3 months on plan, hourly rate will be reduced to $300/</a:t>
            </a:r>
            <a:r>
              <a:rPr lang="en-US" sz="1000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</a:t>
            </a:r>
          </a:p>
          <a:p>
            <a:pPr marL="348615" marR="112395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After 6 months on plan, hourly rate will be reduced to $290/</a:t>
            </a:r>
            <a:r>
              <a:rPr lang="en-US" sz="1000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endParaRPr lang="en-US"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  <a:p>
            <a:pPr marL="348615" marR="112395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After 9 months on plan, hourly rate will be reduced to $280/</a:t>
            </a:r>
            <a:r>
              <a:rPr lang="en-US" sz="1000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hr</a:t>
            </a: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(thru 12</a:t>
            </a:r>
            <a:r>
              <a:rPr lang="en-US" sz="1000" baseline="30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th</a:t>
            </a: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mo.)</a:t>
            </a:r>
          </a:p>
          <a:p>
            <a:pPr marL="120650" marR="112395" indent="-635" algn="just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Normal"/>
              </a:rPr>
              <a:t> </a:t>
            </a:r>
            <a:endParaRPr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Norm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68357" y="5612626"/>
            <a:ext cx="1810385" cy="28469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If firm performs legal services on behalf of client during the month, the first 20 hours of services will be billed at a discounted hourly rate of $300/</a:t>
            </a:r>
            <a:r>
              <a:rPr lang="en-US" sz="1000" spc="-1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hr</a:t>
            </a: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 that may be further reduced subject to the following: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After 3 months on plan, hourly rate will be reduced to $280/</a:t>
            </a:r>
            <a:r>
              <a:rPr lang="en-US" sz="1000" spc="-1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hr</a:t>
            </a: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 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After 6 months on plan, hourly rate will be reduced to $270/</a:t>
            </a:r>
            <a:r>
              <a:rPr lang="en-US" sz="1000" spc="-1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hr</a:t>
            </a:r>
            <a:endParaRPr lang="en-US" sz="1000" spc="-10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AutoNum type="alphaLcParenBoth"/>
            </a:pP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After 9 months on plan hourly rate will be reduced to $260 </a:t>
            </a:r>
            <a:r>
              <a:rPr lang="en-US" sz="1000" spc="-1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hr</a:t>
            </a: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 (thru 12</a:t>
            </a:r>
            <a:r>
              <a:rPr lang="en-US" sz="1000" spc="-10" baseline="300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th</a:t>
            </a:r>
            <a:r>
              <a:rPr lang="en-US" sz="1000" spc="-1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 mo.)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en-US" sz="1000" spc="-10" dirty="0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en-US" sz="1000" dirty="0"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7017" y="8504318"/>
            <a:ext cx="1695131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spc="-10" dirty="0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If the firm performs more than 10 hours of legal services during the month, any services billed in excess of the 10 hours will be billed at a discounted hourly rate of $675/</a:t>
            </a:r>
            <a:r>
              <a:rPr lang="en-US" sz="1000" spc="-10" dirty="0" err="1">
                <a:solidFill>
                  <a:srgbClr val="757679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hr</a:t>
            </a:r>
            <a:endParaRPr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90894" y="8459558"/>
            <a:ext cx="1803404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1000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If firm performs more than 20 hours of legal services during the month, any services billed in excess of the 20 hours will be billed at a discounted hourly rate of $665/</a:t>
            </a:r>
            <a:r>
              <a:rPr lang="en-US" sz="1000" dirty="0" err="1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hr</a:t>
            </a:r>
            <a:endParaRPr lang="en-US" sz="1000" dirty="0"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03857" y="8242065"/>
            <a:ext cx="170043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sz="1000" dirty="0">
              <a:solidFill>
                <a:srgbClr val="757679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DF6741B-6666-260A-AEF3-8F3D9D3DDF75}"/>
              </a:ext>
            </a:extLst>
          </p:cNvPr>
          <p:cNvGrpSpPr/>
          <p:nvPr/>
        </p:nvGrpSpPr>
        <p:grpSpPr>
          <a:xfrm>
            <a:off x="6188023" y="4277204"/>
            <a:ext cx="262255" cy="262255"/>
            <a:chOff x="6188026" y="4277204"/>
            <a:chExt cx="262255" cy="262255"/>
          </a:xfrm>
        </p:grpSpPr>
        <p:sp>
          <p:nvSpPr>
            <p:cNvPr id="28" name="object 28"/>
            <p:cNvSpPr/>
            <p:nvPr/>
          </p:nvSpPr>
          <p:spPr>
            <a:xfrm>
              <a:off x="6188026" y="4277204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4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1" y="251865"/>
                  </a:lnTo>
                  <a:lnTo>
                    <a:pt x="223780" y="223772"/>
                  </a:lnTo>
                  <a:lnTo>
                    <a:pt x="251875" y="182104"/>
                  </a:lnTo>
                  <a:lnTo>
                    <a:pt x="262178" y="131076"/>
                  </a:lnTo>
                  <a:lnTo>
                    <a:pt x="251875" y="80056"/>
                  </a:lnTo>
                  <a:lnTo>
                    <a:pt x="223780" y="38392"/>
                  </a:lnTo>
                  <a:lnTo>
                    <a:pt x="182111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7576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39075" y="4334786"/>
              <a:ext cx="160718" cy="145867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B82D3A7-B52B-9388-2BCB-EEA411F53F05}"/>
              </a:ext>
            </a:extLst>
          </p:cNvPr>
          <p:cNvGrpSpPr/>
          <p:nvPr/>
        </p:nvGrpSpPr>
        <p:grpSpPr>
          <a:xfrm>
            <a:off x="6219761" y="5297911"/>
            <a:ext cx="262255" cy="262255"/>
            <a:chOff x="6188026" y="5326381"/>
            <a:chExt cx="262255" cy="262255"/>
          </a:xfrm>
        </p:grpSpPr>
        <p:sp>
          <p:nvSpPr>
            <p:cNvPr id="30" name="object 30"/>
            <p:cNvSpPr/>
            <p:nvPr/>
          </p:nvSpPr>
          <p:spPr>
            <a:xfrm>
              <a:off x="6188026" y="5326381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4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1" y="251865"/>
                  </a:lnTo>
                  <a:lnTo>
                    <a:pt x="223780" y="223772"/>
                  </a:lnTo>
                  <a:lnTo>
                    <a:pt x="251875" y="182104"/>
                  </a:lnTo>
                  <a:lnTo>
                    <a:pt x="262178" y="131076"/>
                  </a:lnTo>
                  <a:lnTo>
                    <a:pt x="251875" y="80056"/>
                  </a:lnTo>
                  <a:lnTo>
                    <a:pt x="223780" y="38392"/>
                  </a:lnTo>
                  <a:lnTo>
                    <a:pt x="182111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7576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39075" y="5383962"/>
              <a:ext cx="160718" cy="145867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269C092-1A46-3A57-F975-FDF5222125EC}"/>
              </a:ext>
            </a:extLst>
          </p:cNvPr>
          <p:cNvGrpSpPr/>
          <p:nvPr/>
        </p:nvGrpSpPr>
        <p:grpSpPr>
          <a:xfrm>
            <a:off x="6193935" y="8146522"/>
            <a:ext cx="262255" cy="262255"/>
            <a:chOff x="6188026" y="8449015"/>
            <a:chExt cx="262255" cy="262255"/>
          </a:xfrm>
        </p:grpSpPr>
        <p:sp>
          <p:nvSpPr>
            <p:cNvPr id="36" name="object 36"/>
            <p:cNvSpPr/>
            <p:nvPr/>
          </p:nvSpPr>
          <p:spPr>
            <a:xfrm>
              <a:off x="6188026" y="8449015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4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1" y="251865"/>
                  </a:lnTo>
                  <a:lnTo>
                    <a:pt x="223780" y="223772"/>
                  </a:lnTo>
                  <a:lnTo>
                    <a:pt x="251875" y="182104"/>
                  </a:lnTo>
                  <a:lnTo>
                    <a:pt x="262178" y="131076"/>
                  </a:lnTo>
                  <a:lnTo>
                    <a:pt x="251875" y="80056"/>
                  </a:lnTo>
                  <a:lnTo>
                    <a:pt x="223780" y="38392"/>
                  </a:lnTo>
                  <a:lnTo>
                    <a:pt x="182111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75767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39075" y="8506597"/>
              <a:ext cx="160718" cy="145867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5486983" y="4118600"/>
            <a:ext cx="1664335" cy="0"/>
          </a:xfrm>
          <a:custGeom>
            <a:avLst/>
            <a:gdLst/>
            <a:ahLst/>
            <a:cxnLst/>
            <a:rect l="l" t="t" r="r" b="b"/>
            <a:pathLst>
              <a:path w="1664334">
                <a:moveTo>
                  <a:pt x="0" y="0"/>
                </a:moveTo>
                <a:lnTo>
                  <a:pt x="1664208" y="0"/>
                </a:lnTo>
              </a:path>
            </a:pathLst>
          </a:custGeom>
          <a:ln w="25400">
            <a:solidFill>
              <a:srgbClr val="063B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0AFEF2D-871C-88BD-CAF1-B19E5084912E}"/>
              </a:ext>
            </a:extLst>
          </p:cNvPr>
          <p:cNvGrpSpPr/>
          <p:nvPr/>
        </p:nvGrpSpPr>
        <p:grpSpPr>
          <a:xfrm>
            <a:off x="1318057" y="4277204"/>
            <a:ext cx="262255" cy="262255"/>
            <a:chOff x="1322195" y="4277204"/>
            <a:chExt cx="262255" cy="262255"/>
          </a:xfrm>
        </p:grpSpPr>
        <p:sp>
          <p:nvSpPr>
            <p:cNvPr id="40" name="object 40"/>
            <p:cNvSpPr/>
            <p:nvPr/>
          </p:nvSpPr>
          <p:spPr>
            <a:xfrm>
              <a:off x="1322195" y="4277204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5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1" y="251865"/>
                  </a:lnTo>
                  <a:lnTo>
                    <a:pt x="223780" y="223772"/>
                  </a:lnTo>
                  <a:lnTo>
                    <a:pt x="251875" y="182104"/>
                  </a:lnTo>
                  <a:lnTo>
                    <a:pt x="262178" y="131076"/>
                  </a:lnTo>
                  <a:lnTo>
                    <a:pt x="251875" y="80056"/>
                  </a:lnTo>
                  <a:lnTo>
                    <a:pt x="223780" y="38392"/>
                  </a:lnTo>
                  <a:lnTo>
                    <a:pt x="182111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7576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3244" y="4334786"/>
              <a:ext cx="160718" cy="145867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88255B7-E0CD-FD2D-E3DC-1A8617802CBD}"/>
              </a:ext>
            </a:extLst>
          </p:cNvPr>
          <p:cNvGrpSpPr/>
          <p:nvPr/>
        </p:nvGrpSpPr>
        <p:grpSpPr>
          <a:xfrm>
            <a:off x="1318057" y="5326381"/>
            <a:ext cx="262255" cy="262255"/>
            <a:chOff x="1322195" y="5326381"/>
            <a:chExt cx="262255" cy="262255"/>
          </a:xfrm>
        </p:grpSpPr>
        <p:sp>
          <p:nvSpPr>
            <p:cNvPr id="42" name="object 42"/>
            <p:cNvSpPr/>
            <p:nvPr/>
          </p:nvSpPr>
          <p:spPr>
            <a:xfrm>
              <a:off x="1322195" y="5326381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5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1" y="251865"/>
                  </a:lnTo>
                  <a:lnTo>
                    <a:pt x="223780" y="223772"/>
                  </a:lnTo>
                  <a:lnTo>
                    <a:pt x="251875" y="182104"/>
                  </a:lnTo>
                  <a:lnTo>
                    <a:pt x="262178" y="131076"/>
                  </a:lnTo>
                  <a:lnTo>
                    <a:pt x="251875" y="80056"/>
                  </a:lnTo>
                  <a:lnTo>
                    <a:pt x="223780" y="38392"/>
                  </a:lnTo>
                  <a:lnTo>
                    <a:pt x="182111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75767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3" name="object 4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3244" y="5383962"/>
              <a:ext cx="160718" cy="145867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72CB02C-4072-EA50-A9E4-10CCAFD69EA6}"/>
              </a:ext>
            </a:extLst>
          </p:cNvPr>
          <p:cNvGrpSpPr/>
          <p:nvPr/>
        </p:nvGrpSpPr>
        <p:grpSpPr>
          <a:xfrm>
            <a:off x="1369106" y="8242063"/>
            <a:ext cx="262255" cy="262255"/>
            <a:chOff x="1322195" y="6519653"/>
            <a:chExt cx="262255" cy="262255"/>
          </a:xfrm>
        </p:grpSpPr>
        <p:sp>
          <p:nvSpPr>
            <p:cNvPr id="44" name="object 44"/>
            <p:cNvSpPr/>
            <p:nvPr/>
          </p:nvSpPr>
          <p:spPr>
            <a:xfrm>
              <a:off x="1322195" y="6519653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5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1" y="251865"/>
                  </a:lnTo>
                  <a:lnTo>
                    <a:pt x="223780" y="223772"/>
                  </a:lnTo>
                  <a:lnTo>
                    <a:pt x="251875" y="182104"/>
                  </a:lnTo>
                  <a:lnTo>
                    <a:pt x="262178" y="131076"/>
                  </a:lnTo>
                  <a:lnTo>
                    <a:pt x="251875" y="80056"/>
                  </a:lnTo>
                  <a:lnTo>
                    <a:pt x="223780" y="38392"/>
                  </a:lnTo>
                  <a:lnTo>
                    <a:pt x="182111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75767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5" name="object 4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73244" y="6577237"/>
              <a:ext cx="160718" cy="145867"/>
            </a:xfrm>
            <a:prstGeom prst="rect">
              <a:avLst/>
            </a:prstGeom>
          </p:spPr>
        </p:pic>
      </p:grpSp>
      <p:sp>
        <p:nvSpPr>
          <p:cNvPr id="46" name="object 46"/>
          <p:cNvSpPr/>
          <p:nvPr/>
        </p:nvSpPr>
        <p:spPr>
          <a:xfrm>
            <a:off x="617017" y="4118600"/>
            <a:ext cx="1664335" cy="0"/>
          </a:xfrm>
          <a:custGeom>
            <a:avLst/>
            <a:gdLst/>
            <a:ahLst/>
            <a:cxnLst/>
            <a:rect l="l" t="t" r="r" b="b"/>
            <a:pathLst>
              <a:path w="1664335">
                <a:moveTo>
                  <a:pt x="0" y="0"/>
                </a:moveTo>
                <a:lnTo>
                  <a:pt x="1664208" y="0"/>
                </a:lnTo>
              </a:path>
            </a:pathLst>
          </a:custGeom>
          <a:ln w="25400">
            <a:solidFill>
              <a:srgbClr val="063B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A527850-DB46-5898-2C2B-387A86DF62C6}"/>
              </a:ext>
            </a:extLst>
          </p:cNvPr>
          <p:cNvGrpSpPr/>
          <p:nvPr/>
        </p:nvGrpSpPr>
        <p:grpSpPr>
          <a:xfrm>
            <a:off x="3755072" y="4252450"/>
            <a:ext cx="262255" cy="262255"/>
            <a:chOff x="3716181" y="4277204"/>
            <a:chExt cx="262255" cy="262255"/>
          </a:xfrm>
        </p:grpSpPr>
        <p:sp>
          <p:nvSpPr>
            <p:cNvPr id="48" name="object 48"/>
            <p:cNvSpPr/>
            <p:nvPr/>
          </p:nvSpPr>
          <p:spPr>
            <a:xfrm>
              <a:off x="3716181" y="4277204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4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7" y="251865"/>
                  </a:lnTo>
                  <a:lnTo>
                    <a:pt x="223785" y="223772"/>
                  </a:lnTo>
                  <a:lnTo>
                    <a:pt x="251877" y="182104"/>
                  </a:lnTo>
                  <a:lnTo>
                    <a:pt x="262178" y="131076"/>
                  </a:lnTo>
                  <a:lnTo>
                    <a:pt x="251877" y="80056"/>
                  </a:lnTo>
                  <a:lnTo>
                    <a:pt x="223785" y="38392"/>
                  </a:lnTo>
                  <a:lnTo>
                    <a:pt x="182117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767231" y="4334786"/>
              <a:ext cx="160718" cy="145867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26B29DB-B0C8-8523-38E6-3955B0EE9522}"/>
              </a:ext>
            </a:extLst>
          </p:cNvPr>
          <p:cNvGrpSpPr/>
          <p:nvPr/>
        </p:nvGrpSpPr>
        <p:grpSpPr>
          <a:xfrm>
            <a:off x="3742422" y="5326381"/>
            <a:ext cx="262255" cy="262255"/>
            <a:chOff x="3728881" y="5326381"/>
            <a:chExt cx="262255" cy="262255"/>
          </a:xfrm>
        </p:grpSpPr>
        <p:sp>
          <p:nvSpPr>
            <p:cNvPr id="50" name="object 50"/>
            <p:cNvSpPr/>
            <p:nvPr/>
          </p:nvSpPr>
          <p:spPr>
            <a:xfrm>
              <a:off x="3728881" y="5326381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4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7" y="251865"/>
                  </a:lnTo>
                  <a:lnTo>
                    <a:pt x="223785" y="223772"/>
                  </a:lnTo>
                  <a:lnTo>
                    <a:pt x="251877" y="182104"/>
                  </a:lnTo>
                  <a:lnTo>
                    <a:pt x="262178" y="131076"/>
                  </a:lnTo>
                  <a:lnTo>
                    <a:pt x="251877" y="80056"/>
                  </a:lnTo>
                  <a:lnTo>
                    <a:pt x="223785" y="38392"/>
                  </a:lnTo>
                  <a:lnTo>
                    <a:pt x="182117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779931" y="5383962"/>
              <a:ext cx="160718" cy="145867"/>
            </a:xfrm>
            <a:prstGeom prst="rect">
              <a:avLst/>
            </a:prstGeom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8D106B5-A058-EDF5-739D-9451808A127F}"/>
              </a:ext>
            </a:extLst>
          </p:cNvPr>
          <p:cNvGrpSpPr/>
          <p:nvPr/>
        </p:nvGrpSpPr>
        <p:grpSpPr>
          <a:xfrm>
            <a:off x="3793472" y="8168519"/>
            <a:ext cx="262255" cy="262255"/>
            <a:chOff x="3728881" y="6519653"/>
            <a:chExt cx="262255" cy="262255"/>
          </a:xfrm>
        </p:grpSpPr>
        <p:sp>
          <p:nvSpPr>
            <p:cNvPr id="52" name="object 52"/>
            <p:cNvSpPr/>
            <p:nvPr/>
          </p:nvSpPr>
          <p:spPr>
            <a:xfrm>
              <a:off x="3728881" y="6519653"/>
              <a:ext cx="262255" cy="262255"/>
            </a:xfrm>
            <a:custGeom>
              <a:avLst/>
              <a:gdLst/>
              <a:ahLst/>
              <a:cxnLst/>
              <a:rect l="l" t="t" r="r" b="b"/>
              <a:pathLst>
                <a:path w="262254" h="262254">
                  <a:moveTo>
                    <a:pt x="131089" y="0"/>
                  </a:moveTo>
                  <a:lnTo>
                    <a:pt x="80061" y="10300"/>
                  </a:lnTo>
                  <a:lnTo>
                    <a:pt x="38393" y="38392"/>
                  </a:lnTo>
                  <a:lnTo>
                    <a:pt x="10301" y="80056"/>
                  </a:lnTo>
                  <a:lnTo>
                    <a:pt x="0" y="131076"/>
                  </a:lnTo>
                  <a:lnTo>
                    <a:pt x="10301" y="182104"/>
                  </a:lnTo>
                  <a:lnTo>
                    <a:pt x="38393" y="223772"/>
                  </a:lnTo>
                  <a:lnTo>
                    <a:pt x="80061" y="251865"/>
                  </a:lnTo>
                  <a:lnTo>
                    <a:pt x="131089" y="262166"/>
                  </a:lnTo>
                  <a:lnTo>
                    <a:pt x="182117" y="251865"/>
                  </a:lnTo>
                  <a:lnTo>
                    <a:pt x="223785" y="223772"/>
                  </a:lnTo>
                  <a:lnTo>
                    <a:pt x="251877" y="182104"/>
                  </a:lnTo>
                  <a:lnTo>
                    <a:pt x="262178" y="131076"/>
                  </a:lnTo>
                  <a:lnTo>
                    <a:pt x="251877" y="80056"/>
                  </a:lnTo>
                  <a:lnTo>
                    <a:pt x="223785" y="38392"/>
                  </a:lnTo>
                  <a:lnTo>
                    <a:pt x="182117" y="10300"/>
                  </a:lnTo>
                  <a:lnTo>
                    <a:pt x="1310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bright="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779931" y="6577237"/>
              <a:ext cx="160718" cy="145867"/>
            </a:xfrm>
            <a:prstGeom prst="rect">
              <a:avLst/>
            </a:prstGeom>
          </p:spPr>
        </p:pic>
      </p:grpSp>
      <p:sp>
        <p:nvSpPr>
          <p:cNvPr id="56" name="object 56"/>
          <p:cNvSpPr/>
          <p:nvPr/>
        </p:nvSpPr>
        <p:spPr>
          <a:xfrm>
            <a:off x="3041382" y="4118600"/>
            <a:ext cx="1664335" cy="0"/>
          </a:xfrm>
          <a:custGeom>
            <a:avLst/>
            <a:gdLst/>
            <a:ahLst/>
            <a:cxnLst/>
            <a:rect l="l" t="t" r="r" b="b"/>
            <a:pathLst>
              <a:path w="1664335">
                <a:moveTo>
                  <a:pt x="0" y="0"/>
                </a:moveTo>
                <a:lnTo>
                  <a:pt x="1664208" y="0"/>
                </a:lnTo>
              </a:path>
            </a:pathLst>
          </a:custGeom>
          <a:ln w="25400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12">
            <a:extLst>
              <a:ext uri="{FF2B5EF4-FFF2-40B4-BE49-F238E27FC236}">
                <a16:creationId xmlns:a16="http://schemas.microsoft.com/office/drawing/2014/main" id="{2DFA952B-6369-8C9A-0F5B-242EA6AE5C1B}"/>
              </a:ext>
            </a:extLst>
          </p:cNvPr>
          <p:cNvSpPr txBox="1"/>
          <p:nvPr/>
        </p:nvSpPr>
        <p:spPr>
          <a:xfrm>
            <a:off x="3041382" y="3329497"/>
            <a:ext cx="1791011" cy="736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 algn="ctr">
              <a:lnSpc>
                <a:spcPct val="100000"/>
              </a:lnSpc>
              <a:spcBef>
                <a:spcPts val="100"/>
              </a:spcBef>
            </a:pPr>
            <a:r>
              <a:rPr lang="en-US" sz="2300" b="1" spc="125" dirty="0">
                <a:solidFill>
                  <a:srgbClr val="D1D3D4"/>
                </a:solidFill>
                <a:latin typeface="Roboto" panose="02000000000000000000" pitchFamily="2" charset="0"/>
                <a:ea typeface="Roboto" panose="02000000000000000000" pitchFamily="2" charset="0"/>
                <a:cs typeface="Trebuchet MS"/>
              </a:rPr>
              <a:t>SILVER</a:t>
            </a:r>
            <a:endParaRPr sz="2300" dirty="0">
              <a:solidFill>
                <a:srgbClr val="D1D3D4"/>
              </a:solidFill>
              <a:latin typeface="Roboto" panose="02000000000000000000" pitchFamily="2" charset="0"/>
              <a:ea typeface="Roboto" panose="02000000000000000000" pitchFamily="2" charset="0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5"/>
              </a:spcBef>
            </a:pPr>
            <a:r>
              <a:rPr sz="2400" spc="-10" dirty="0">
                <a:solidFill>
                  <a:srgbClr val="D1D3D4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$</a:t>
            </a:r>
            <a:r>
              <a:rPr lang="en-US" sz="2400" spc="-10" dirty="0">
                <a:solidFill>
                  <a:srgbClr val="D1D3D4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7500</a:t>
            </a:r>
            <a:r>
              <a:rPr sz="2400" spc="-10" dirty="0">
                <a:solidFill>
                  <a:srgbClr val="D1D3D4"/>
                </a:solidFill>
                <a:latin typeface="Roboto" panose="02000000000000000000" pitchFamily="2" charset="0"/>
                <a:ea typeface="Roboto" panose="02000000000000000000" pitchFamily="2" charset="0"/>
                <a:cs typeface="Araboto-Light"/>
              </a:rPr>
              <a:t>/MO</a:t>
            </a:r>
            <a:endParaRPr sz="2400" dirty="0">
              <a:solidFill>
                <a:srgbClr val="D1D3D4"/>
              </a:solidFill>
              <a:latin typeface="Roboto" panose="02000000000000000000" pitchFamily="2" charset="0"/>
              <a:ea typeface="Roboto" panose="02000000000000000000" pitchFamily="2" charset="0"/>
              <a:cs typeface="Araboto-Light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44C2C91-1E62-F40E-6C64-D379B39FC239}"/>
              </a:ext>
            </a:extLst>
          </p:cNvPr>
          <p:cNvSpPr/>
          <p:nvPr/>
        </p:nvSpPr>
        <p:spPr>
          <a:xfrm>
            <a:off x="8991600" y="60627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493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Roboto</vt:lpstr>
      <vt:lpstr>Trebuchet MS</vt:lpstr>
      <vt:lpstr>Office Theme</vt:lpstr>
      <vt:lpstr>2024 FRACTIONAL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SUBSCRIPTION PLANS</dc:title>
  <dc:creator>Kristie Prinz</dc:creator>
  <cp:lastModifiedBy>Kristie Prinz</cp:lastModifiedBy>
  <cp:revision>6</cp:revision>
  <cp:lastPrinted>2024-08-01T18:47:20Z</cp:lastPrinted>
  <dcterms:created xsi:type="dcterms:W3CDTF">2024-03-29T03:51:41Z</dcterms:created>
  <dcterms:modified xsi:type="dcterms:W3CDTF">2024-08-01T22:07:46Z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Adobe InDesign 19.1 (Windows)</vt:lpwstr>
  </property>
  <property fmtid="{D5CDD505-2E9C-101B-9397-08002B2CF9AE}" pid="4" name="LastSaved">
    <vt:filetime>2024-03-29T00:00:00Z</vt:filetime>
  </property>
  <property fmtid="{D5CDD505-2E9C-101B-9397-08002B2CF9AE}" pid="5" name="Producer">
    <vt:lpwstr>Adobe PDF Library 17.0</vt:lpwstr>
  </property>
</Properties>
</file>